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handoutMasterIdLst>
    <p:handoutMasterId r:id="rId4"/>
  </p:handoutMasterIdLst>
  <p:sldIdLst>
    <p:sldId id="257" r:id="rId2"/>
  </p:sldIdLst>
  <p:sldSz cx="21386800" cy="30279975"/>
  <p:notesSz cx="6797675" cy="9874250"/>
  <p:defaultTextStyle>
    <a:defPPr>
      <a:defRPr lang="en-US"/>
    </a:defPPr>
    <a:lvl1pPr algn="l" rtl="0" fontAlgn="base">
      <a:spcBef>
        <a:spcPct val="0"/>
      </a:spcBef>
      <a:spcAft>
        <a:spcPct val="0"/>
      </a:spcAft>
      <a:defRPr sz="2300" kern="1200">
        <a:solidFill>
          <a:schemeClr val="tx1"/>
        </a:solidFill>
        <a:latin typeface="Arial" panose="020B0604020202020204" pitchFamily="34" charset="0"/>
        <a:ea typeface="+mn-ea"/>
        <a:cs typeface="+mn-cs"/>
      </a:defRPr>
    </a:lvl1pPr>
    <a:lvl2pPr marL="269875" indent="187325" algn="l" rtl="0" fontAlgn="base">
      <a:spcBef>
        <a:spcPct val="0"/>
      </a:spcBef>
      <a:spcAft>
        <a:spcPct val="0"/>
      </a:spcAft>
      <a:defRPr sz="2300" kern="1200">
        <a:solidFill>
          <a:schemeClr val="tx1"/>
        </a:solidFill>
        <a:latin typeface="Arial" panose="020B0604020202020204" pitchFamily="34" charset="0"/>
        <a:ea typeface="+mn-ea"/>
        <a:cs typeface="+mn-cs"/>
      </a:defRPr>
    </a:lvl2pPr>
    <a:lvl3pPr marL="541020" indent="372745" algn="l" rtl="0" fontAlgn="base">
      <a:spcBef>
        <a:spcPct val="0"/>
      </a:spcBef>
      <a:spcAft>
        <a:spcPct val="0"/>
      </a:spcAft>
      <a:defRPr sz="2300" kern="1200">
        <a:solidFill>
          <a:schemeClr val="tx1"/>
        </a:solidFill>
        <a:latin typeface="Arial" panose="020B0604020202020204" pitchFamily="34" charset="0"/>
        <a:ea typeface="+mn-ea"/>
        <a:cs typeface="+mn-cs"/>
      </a:defRPr>
    </a:lvl3pPr>
    <a:lvl4pPr marL="812800" indent="558800" algn="l" rtl="0" fontAlgn="base">
      <a:spcBef>
        <a:spcPct val="0"/>
      </a:spcBef>
      <a:spcAft>
        <a:spcPct val="0"/>
      </a:spcAft>
      <a:defRPr sz="2300" kern="1200">
        <a:solidFill>
          <a:schemeClr val="tx1"/>
        </a:solidFill>
        <a:latin typeface="Arial" panose="020B0604020202020204" pitchFamily="34" charset="0"/>
        <a:ea typeface="+mn-ea"/>
        <a:cs typeface="+mn-cs"/>
      </a:defRPr>
    </a:lvl4pPr>
    <a:lvl5pPr marL="1083945" indent="744220" algn="l" rtl="0" fontAlgn="base">
      <a:spcBef>
        <a:spcPct val="0"/>
      </a:spcBef>
      <a:spcAft>
        <a:spcPct val="0"/>
      </a:spcAft>
      <a:defRPr sz="2300" kern="1200">
        <a:solidFill>
          <a:schemeClr val="tx1"/>
        </a:solidFill>
        <a:latin typeface="Arial" panose="020B0604020202020204" pitchFamily="34" charset="0"/>
        <a:ea typeface="+mn-ea"/>
        <a:cs typeface="+mn-cs"/>
      </a:defRPr>
    </a:lvl5pPr>
    <a:lvl6pPr marL="2286000" algn="l" defTabSz="914400" rtl="0" eaLnBrk="1" latinLnBrk="1" hangingPunct="1">
      <a:defRPr sz="2300" kern="1200">
        <a:solidFill>
          <a:schemeClr val="tx1"/>
        </a:solidFill>
        <a:latin typeface="Arial" panose="020B0604020202020204" pitchFamily="34" charset="0"/>
        <a:ea typeface="+mn-ea"/>
        <a:cs typeface="+mn-cs"/>
      </a:defRPr>
    </a:lvl6pPr>
    <a:lvl7pPr marL="2743200" algn="l" defTabSz="914400" rtl="0" eaLnBrk="1" latinLnBrk="1" hangingPunct="1">
      <a:defRPr sz="2300" kern="1200">
        <a:solidFill>
          <a:schemeClr val="tx1"/>
        </a:solidFill>
        <a:latin typeface="Arial" panose="020B0604020202020204" pitchFamily="34" charset="0"/>
        <a:ea typeface="+mn-ea"/>
        <a:cs typeface="+mn-cs"/>
      </a:defRPr>
    </a:lvl7pPr>
    <a:lvl8pPr marL="3200400" algn="l" defTabSz="914400" rtl="0" eaLnBrk="1" latinLnBrk="1" hangingPunct="1">
      <a:defRPr sz="2300" kern="1200">
        <a:solidFill>
          <a:schemeClr val="tx1"/>
        </a:solidFill>
        <a:latin typeface="Arial" panose="020B0604020202020204" pitchFamily="34" charset="0"/>
        <a:ea typeface="+mn-ea"/>
        <a:cs typeface="+mn-cs"/>
      </a:defRPr>
    </a:lvl8pPr>
    <a:lvl9pPr marL="3657600" algn="l" defTabSz="914400" rtl="0" eaLnBrk="1" latinLnBrk="1" hangingPunct="1">
      <a:defRPr sz="2300"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9537">
          <p15:clr>
            <a:srgbClr val="A4A3A4"/>
          </p15:clr>
        </p15:guide>
        <p15:guide id="2" pos="6738">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p" initials="h"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0802"/>
    <a:srgbClr val="922E46"/>
    <a:srgbClr val="FF5050"/>
    <a:srgbClr val="97395B"/>
    <a:srgbClr val="336699"/>
    <a:srgbClr val="0000FF"/>
    <a:srgbClr val="43235D"/>
    <a:srgbClr val="1E5762"/>
    <a:srgbClr val="9AC010"/>
    <a:srgbClr val="FFFF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28" autoAdjust="0"/>
    <p:restoredTop sz="94660"/>
  </p:normalViewPr>
  <p:slideViewPr>
    <p:cSldViewPr>
      <p:cViewPr>
        <p:scale>
          <a:sx n="42" d="100"/>
          <a:sy n="42" d="100"/>
        </p:scale>
        <p:origin x="570" y="-1842"/>
      </p:cViewPr>
      <p:guideLst>
        <p:guide orient="horz" pos="9537"/>
        <p:guide pos="6738"/>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A9DD564-1339-4FB4-BBF8-FEDC1D9552BF}" type="doc">
      <dgm:prSet loTypeId="urn:microsoft.com/office/officeart/2005/8/layout/bProcess3" loCatId="process" qsTypeId="urn:microsoft.com/office/officeart/2005/8/quickstyle/simple1" qsCatId="simple" csTypeId="urn:microsoft.com/office/officeart/2005/8/colors/accent1_2" csCatId="accent1" phldr="1"/>
      <dgm:spPr/>
      <dgm:t>
        <a:bodyPr/>
        <a:lstStyle/>
        <a:p>
          <a:endParaRPr lang="en-US"/>
        </a:p>
      </dgm:t>
    </dgm:pt>
    <dgm:pt modelId="{EFDD9057-9742-4AB6-9D1D-B7067D1948AD}">
      <dgm:prSet phldrT="[Text]" custT="1"/>
      <dgm:spPr>
        <a:solidFill>
          <a:schemeClr val="bg2">
            <a:lumMod val="50000"/>
          </a:schemeClr>
        </a:solidFill>
      </dgm:spPr>
      <dgm:t>
        <a:bodyPr/>
        <a:lstStyle/>
        <a:p>
          <a:r>
            <a:rPr lang="en-US" sz="2400" b="1" dirty="0">
              <a:solidFill>
                <a:schemeClr val="tx1"/>
              </a:solidFill>
              <a:latin typeface="Times New Roman" panose="02020603050405020304" pitchFamily="18" charset="0"/>
              <a:cs typeface="Times New Roman" panose="02020603050405020304" pitchFamily="18" charset="0"/>
            </a:rPr>
            <a:t>Determination of drilling control parameters</a:t>
          </a:r>
        </a:p>
      </dgm:t>
    </dgm:pt>
    <dgm:pt modelId="{8644EEDE-1B5F-45F0-BA81-52ED2ED5F3B5}" type="parTrans" cxnId="{AFF4F76E-0E37-44E8-9734-E583E533A06C}">
      <dgm:prSet/>
      <dgm:spPr/>
      <dgm:t>
        <a:bodyPr/>
        <a:lstStyle/>
        <a:p>
          <a:endParaRPr lang="en-US"/>
        </a:p>
      </dgm:t>
    </dgm:pt>
    <dgm:pt modelId="{DD34F897-897C-481B-B411-C7479680FD9F}" type="sibTrans" cxnId="{AFF4F76E-0E37-44E8-9734-E583E533A06C}">
      <dgm:prSet/>
      <dgm:spPr>
        <a:ln w="38100"/>
      </dgm:spPr>
      <dgm:t>
        <a:bodyPr/>
        <a:lstStyle/>
        <a:p>
          <a:endParaRPr lang="en-US"/>
        </a:p>
      </dgm:t>
    </dgm:pt>
    <dgm:pt modelId="{794C41ED-47E6-4D2D-8600-B7256D4AD796}">
      <dgm:prSet phldrT="[Text]" custT="1"/>
      <dgm:spPr>
        <a:solidFill>
          <a:schemeClr val="bg2">
            <a:lumMod val="50000"/>
          </a:schemeClr>
        </a:solidFill>
      </dgm:spPr>
      <dgm:t>
        <a:bodyPr/>
        <a:lstStyle/>
        <a:p>
          <a:r>
            <a:rPr lang="en-US" sz="2800" b="1" dirty="0">
              <a:solidFill>
                <a:schemeClr val="tx1"/>
              </a:solidFill>
              <a:latin typeface="Times New Roman" panose="02020603050405020304" pitchFamily="18" charset="0"/>
              <a:cs typeface="Times New Roman" panose="02020603050405020304" pitchFamily="18" charset="0"/>
            </a:rPr>
            <a:t>Program on Arduino IDE</a:t>
          </a:r>
        </a:p>
      </dgm:t>
    </dgm:pt>
    <dgm:pt modelId="{BBEABEC6-B48C-4BD6-B466-4978CAAA5C51}" type="parTrans" cxnId="{E6320744-CC6F-4FC2-B90C-C2732D4EC020}">
      <dgm:prSet/>
      <dgm:spPr/>
      <dgm:t>
        <a:bodyPr/>
        <a:lstStyle/>
        <a:p>
          <a:endParaRPr lang="en-US"/>
        </a:p>
      </dgm:t>
    </dgm:pt>
    <dgm:pt modelId="{B01403E4-041C-4035-9C86-1B15593879EB}" type="sibTrans" cxnId="{E6320744-CC6F-4FC2-B90C-C2732D4EC020}">
      <dgm:prSet/>
      <dgm:spPr>
        <a:solidFill>
          <a:schemeClr val="bg2">
            <a:lumMod val="10000"/>
          </a:schemeClr>
        </a:solidFill>
        <a:ln w="38100"/>
      </dgm:spPr>
      <dgm:t>
        <a:bodyPr/>
        <a:lstStyle/>
        <a:p>
          <a:endParaRPr lang="en-US"/>
        </a:p>
      </dgm:t>
    </dgm:pt>
    <dgm:pt modelId="{C0A4FDAA-5A9A-484B-8AEF-A1710B374C1B}">
      <dgm:prSet phldrT="[Text]" custT="1"/>
      <dgm:spPr>
        <a:solidFill>
          <a:schemeClr val="bg2">
            <a:lumMod val="50000"/>
          </a:schemeClr>
        </a:solidFill>
      </dgm:spPr>
      <dgm:t>
        <a:bodyPr/>
        <a:lstStyle/>
        <a:p>
          <a:r>
            <a:rPr lang="en-US" sz="2800" b="1" dirty="0">
              <a:solidFill>
                <a:schemeClr val="tx1"/>
              </a:solidFill>
              <a:latin typeface="Times New Roman" panose="02020603050405020304" pitchFamily="18" charset="0"/>
              <a:cs typeface="Times New Roman" panose="02020603050405020304" pitchFamily="18" charset="0"/>
            </a:rPr>
            <a:t>Run the experiments</a:t>
          </a:r>
        </a:p>
      </dgm:t>
    </dgm:pt>
    <dgm:pt modelId="{4BDD3513-7013-40F7-8AA6-5AEC7E92F257}" type="parTrans" cxnId="{2AEFB8C7-1266-4A01-AACA-F812E1510F5E}">
      <dgm:prSet/>
      <dgm:spPr/>
      <dgm:t>
        <a:bodyPr/>
        <a:lstStyle/>
        <a:p>
          <a:endParaRPr lang="en-US"/>
        </a:p>
      </dgm:t>
    </dgm:pt>
    <dgm:pt modelId="{20629626-57BE-40E8-96F5-5405ADD3C4DD}" type="sibTrans" cxnId="{2AEFB8C7-1266-4A01-AACA-F812E1510F5E}">
      <dgm:prSet/>
      <dgm:spPr>
        <a:ln w="38100"/>
      </dgm:spPr>
      <dgm:t>
        <a:bodyPr/>
        <a:lstStyle/>
        <a:p>
          <a:endParaRPr lang="en-US"/>
        </a:p>
      </dgm:t>
    </dgm:pt>
    <dgm:pt modelId="{D10EC950-1BAE-4B13-A71A-50F1403E2EDF}">
      <dgm:prSet phldrT="[Text]" custT="1"/>
      <dgm:spPr>
        <a:solidFill>
          <a:schemeClr val="bg2">
            <a:lumMod val="50000"/>
          </a:schemeClr>
        </a:solidFill>
      </dgm:spPr>
      <dgm:t>
        <a:bodyPr/>
        <a:lstStyle/>
        <a:p>
          <a:r>
            <a:rPr lang="en-US" sz="2800" b="1" dirty="0">
              <a:solidFill>
                <a:schemeClr val="tx1"/>
              </a:solidFill>
              <a:latin typeface="Times New Roman" panose="02020603050405020304" pitchFamily="18" charset="0"/>
              <a:cs typeface="Times New Roman" panose="02020603050405020304" pitchFamily="18" charset="0"/>
            </a:rPr>
            <a:t>Results</a:t>
          </a:r>
        </a:p>
      </dgm:t>
    </dgm:pt>
    <dgm:pt modelId="{BFC599D0-160B-4213-AB09-930F6057D590}" type="parTrans" cxnId="{91E54381-1C58-4D8A-9838-7E1AF03662EE}">
      <dgm:prSet/>
      <dgm:spPr/>
      <dgm:t>
        <a:bodyPr/>
        <a:lstStyle/>
        <a:p>
          <a:endParaRPr lang="en-US"/>
        </a:p>
      </dgm:t>
    </dgm:pt>
    <dgm:pt modelId="{C7BF91F1-6F59-4827-8CDC-CFF3EB16C208}" type="sibTrans" cxnId="{91E54381-1C58-4D8A-9838-7E1AF03662EE}">
      <dgm:prSet/>
      <dgm:spPr>
        <a:ln w="38100"/>
      </dgm:spPr>
      <dgm:t>
        <a:bodyPr/>
        <a:lstStyle/>
        <a:p>
          <a:endParaRPr lang="en-US"/>
        </a:p>
      </dgm:t>
    </dgm:pt>
    <dgm:pt modelId="{CFBE81E3-DD07-4021-8A89-D5D18E583B27}">
      <dgm:prSet phldrT="[Text]" custT="1"/>
      <dgm:spPr>
        <a:solidFill>
          <a:schemeClr val="bg2">
            <a:lumMod val="50000"/>
          </a:schemeClr>
        </a:solidFill>
      </dgm:spPr>
      <dgm:t>
        <a:bodyPr/>
        <a:lstStyle/>
        <a:p>
          <a:r>
            <a:rPr lang="en-US" sz="2800" b="1" dirty="0">
              <a:solidFill>
                <a:schemeClr val="tx1"/>
              </a:solidFill>
              <a:latin typeface="Times New Roman" panose="02020603050405020304" pitchFamily="18" charset="0"/>
              <a:cs typeface="Times New Roman" panose="02020603050405020304" pitchFamily="18" charset="0"/>
            </a:rPr>
            <a:t>Evaluation and analysis</a:t>
          </a:r>
        </a:p>
      </dgm:t>
    </dgm:pt>
    <dgm:pt modelId="{9F6B1926-5987-44CE-94ED-E3E30058B68D}" type="parTrans" cxnId="{491E8320-E3C2-40A2-8A4A-09FEC0BD6247}">
      <dgm:prSet/>
      <dgm:spPr/>
      <dgm:t>
        <a:bodyPr/>
        <a:lstStyle/>
        <a:p>
          <a:endParaRPr lang="en-US"/>
        </a:p>
      </dgm:t>
    </dgm:pt>
    <dgm:pt modelId="{3890336A-B46B-4996-B020-7D56D83CA5F2}" type="sibTrans" cxnId="{491E8320-E3C2-40A2-8A4A-09FEC0BD6247}">
      <dgm:prSet/>
      <dgm:spPr/>
      <dgm:t>
        <a:bodyPr/>
        <a:lstStyle/>
        <a:p>
          <a:endParaRPr lang="en-US"/>
        </a:p>
      </dgm:t>
    </dgm:pt>
    <dgm:pt modelId="{231CC191-1034-48DB-A080-7251C9E51A83}" type="pres">
      <dgm:prSet presAssocID="{6A9DD564-1339-4FB4-BBF8-FEDC1D9552BF}" presName="Name0" presStyleCnt="0">
        <dgm:presLayoutVars>
          <dgm:dir/>
          <dgm:resizeHandles val="exact"/>
        </dgm:presLayoutVars>
      </dgm:prSet>
      <dgm:spPr/>
    </dgm:pt>
    <dgm:pt modelId="{0CD05043-905F-41F4-B38D-0187AC7C9C0C}" type="pres">
      <dgm:prSet presAssocID="{EFDD9057-9742-4AB6-9D1D-B7067D1948AD}" presName="node" presStyleLbl="node1" presStyleIdx="0" presStyleCnt="5">
        <dgm:presLayoutVars>
          <dgm:bulletEnabled val="1"/>
        </dgm:presLayoutVars>
      </dgm:prSet>
      <dgm:spPr/>
    </dgm:pt>
    <dgm:pt modelId="{B9690A2D-933E-4E97-AC27-604522BE6867}" type="pres">
      <dgm:prSet presAssocID="{DD34F897-897C-481B-B411-C7479680FD9F}" presName="sibTrans" presStyleLbl="sibTrans1D1" presStyleIdx="0" presStyleCnt="4"/>
      <dgm:spPr/>
    </dgm:pt>
    <dgm:pt modelId="{7117B94F-59E7-4D18-BACB-5ABAC8B0C901}" type="pres">
      <dgm:prSet presAssocID="{DD34F897-897C-481B-B411-C7479680FD9F}" presName="connectorText" presStyleLbl="sibTrans1D1" presStyleIdx="0" presStyleCnt="4"/>
      <dgm:spPr/>
    </dgm:pt>
    <dgm:pt modelId="{41918404-9214-40EF-A832-ECAB5C72562E}" type="pres">
      <dgm:prSet presAssocID="{794C41ED-47E6-4D2D-8600-B7256D4AD796}" presName="node" presStyleLbl="node1" presStyleIdx="1" presStyleCnt="5">
        <dgm:presLayoutVars>
          <dgm:bulletEnabled val="1"/>
        </dgm:presLayoutVars>
      </dgm:prSet>
      <dgm:spPr/>
    </dgm:pt>
    <dgm:pt modelId="{9B775E70-3194-4FA7-840C-C6BAF7DEC5AB}" type="pres">
      <dgm:prSet presAssocID="{B01403E4-041C-4035-9C86-1B15593879EB}" presName="sibTrans" presStyleLbl="sibTrans1D1" presStyleIdx="1" presStyleCnt="4"/>
      <dgm:spPr/>
    </dgm:pt>
    <dgm:pt modelId="{7E3C608E-4B90-47B0-B2A1-E8E009468B06}" type="pres">
      <dgm:prSet presAssocID="{B01403E4-041C-4035-9C86-1B15593879EB}" presName="connectorText" presStyleLbl="sibTrans1D1" presStyleIdx="1" presStyleCnt="4"/>
      <dgm:spPr/>
    </dgm:pt>
    <dgm:pt modelId="{9EA193C2-91F5-4388-95E7-3E92583E5E3C}" type="pres">
      <dgm:prSet presAssocID="{C0A4FDAA-5A9A-484B-8AEF-A1710B374C1B}" presName="node" presStyleLbl="node1" presStyleIdx="2" presStyleCnt="5">
        <dgm:presLayoutVars>
          <dgm:bulletEnabled val="1"/>
        </dgm:presLayoutVars>
      </dgm:prSet>
      <dgm:spPr/>
    </dgm:pt>
    <dgm:pt modelId="{FDFF47EA-FD03-4D7C-8DA4-612001268997}" type="pres">
      <dgm:prSet presAssocID="{20629626-57BE-40E8-96F5-5405ADD3C4DD}" presName="sibTrans" presStyleLbl="sibTrans1D1" presStyleIdx="2" presStyleCnt="4"/>
      <dgm:spPr/>
    </dgm:pt>
    <dgm:pt modelId="{AAA4D64B-DF9A-449A-8559-2EF6C4BD9CE8}" type="pres">
      <dgm:prSet presAssocID="{20629626-57BE-40E8-96F5-5405ADD3C4DD}" presName="connectorText" presStyleLbl="sibTrans1D1" presStyleIdx="2" presStyleCnt="4"/>
      <dgm:spPr/>
    </dgm:pt>
    <dgm:pt modelId="{37C1269A-87A6-4E0C-A653-26806BD53C25}" type="pres">
      <dgm:prSet presAssocID="{D10EC950-1BAE-4B13-A71A-50F1403E2EDF}" presName="node" presStyleLbl="node1" presStyleIdx="3" presStyleCnt="5" custLinFactNeighborX="-2426" custLinFactNeighborY="-385">
        <dgm:presLayoutVars>
          <dgm:bulletEnabled val="1"/>
        </dgm:presLayoutVars>
      </dgm:prSet>
      <dgm:spPr/>
    </dgm:pt>
    <dgm:pt modelId="{4CA28472-2F8C-4263-A63C-98DC4971717B}" type="pres">
      <dgm:prSet presAssocID="{C7BF91F1-6F59-4827-8CDC-CFF3EB16C208}" presName="sibTrans" presStyleLbl="sibTrans1D1" presStyleIdx="3" presStyleCnt="4"/>
      <dgm:spPr/>
    </dgm:pt>
    <dgm:pt modelId="{1079A34F-B0A6-4173-B1ED-C364365BA17A}" type="pres">
      <dgm:prSet presAssocID="{C7BF91F1-6F59-4827-8CDC-CFF3EB16C208}" presName="connectorText" presStyleLbl="sibTrans1D1" presStyleIdx="3" presStyleCnt="4"/>
      <dgm:spPr/>
    </dgm:pt>
    <dgm:pt modelId="{9428522F-8D03-472A-82E5-14A1524F0DE8}" type="pres">
      <dgm:prSet presAssocID="{CFBE81E3-DD07-4021-8A89-D5D18E583B27}" presName="node" presStyleLbl="node1" presStyleIdx="4" presStyleCnt="5">
        <dgm:presLayoutVars>
          <dgm:bulletEnabled val="1"/>
        </dgm:presLayoutVars>
      </dgm:prSet>
      <dgm:spPr/>
    </dgm:pt>
  </dgm:ptLst>
  <dgm:cxnLst>
    <dgm:cxn modelId="{25A3E612-1941-4A05-BA4B-6B4D0144393A}" type="presOf" srcId="{6A9DD564-1339-4FB4-BBF8-FEDC1D9552BF}" destId="{231CC191-1034-48DB-A080-7251C9E51A83}" srcOrd="0" destOrd="0" presId="urn:microsoft.com/office/officeart/2005/8/layout/bProcess3"/>
    <dgm:cxn modelId="{D59D6518-EE81-4D70-AF1C-5E08E5C6C773}" type="presOf" srcId="{C0A4FDAA-5A9A-484B-8AEF-A1710B374C1B}" destId="{9EA193C2-91F5-4388-95E7-3E92583E5E3C}" srcOrd="0" destOrd="0" presId="urn:microsoft.com/office/officeart/2005/8/layout/bProcess3"/>
    <dgm:cxn modelId="{9690E918-B3E9-4701-9E0E-622F64F6F293}" type="presOf" srcId="{C7BF91F1-6F59-4827-8CDC-CFF3EB16C208}" destId="{4CA28472-2F8C-4263-A63C-98DC4971717B}" srcOrd="0" destOrd="0" presId="urn:microsoft.com/office/officeart/2005/8/layout/bProcess3"/>
    <dgm:cxn modelId="{491E8320-E3C2-40A2-8A4A-09FEC0BD6247}" srcId="{6A9DD564-1339-4FB4-BBF8-FEDC1D9552BF}" destId="{CFBE81E3-DD07-4021-8A89-D5D18E583B27}" srcOrd="4" destOrd="0" parTransId="{9F6B1926-5987-44CE-94ED-E3E30058B68D}" sibTransId="{3890336A-B46B-4996-B020-7D56D83CA5F2}"/>
    <dgm:cxn modelId="{47DB8135-3028-4534-B8AA-06F16746D119}" type="presOf" srcId="{C7BF91F1-6F59-4827-8CDC-CFF3EB16C208}" destId="{1079A34F-B0A6-4173-B1ED-C364365BA17A}" srcOrd="1" destOrd="0" presId="urn:microsoft.com/office/officeart/2005/8/layout/bProcess3"/>
    <dgm:cxn modelId="{2336A835-DE66-486B-B92F-B459A62DEDAF}" type="presOf" srcId="{B01403E4-041C-4035-9C86-1B15593879EB}" destId="{9B775E70-3194-4FA7-840C-C6BAF7DEC5AB}" srcOrd="0" destOrd="0" presId="urn:microsoft.com/office/officeart/2005/8/layout/bProcess3"/>
    <dgm:cxn modelId="{A05BA23D-6E34-4CBD-ACBE-82DB9A216CB0}" type="presOf" srcId="{20629626-57BE-40E8-96F5-5405ADD3C4DD}" destId="{FDFF47EA-FD03-4D7C-8DA4-612001268997}" srcOrd="0" destOrd="0" presId="urn:microsoft.com/office/officeart/2005/8/layout/bProcess3"/>
    <dgm:cxn modelId="{E6320744-CC6F-4FC2-B90C-C2732D4EC020}" srcId="{6A9DD564-1339-4FB4-BBF8-FEDC1D9552BF}" destId="{794C41ED-47E6-4D2D-8600-B7256D4AD796}" srcOrd="1" destOrd="0" parTransId="{BBEABEC6-B48C-4BD6-B466-4978CAAA5C51}" sibTransId="{B01403E4-041C-4035-9C86-1B15593879EB}"/>
    <dgm:cxn modelId="{AFF4F76E-0E37-44E8-9734-E583E533A06C}" srcId="{6A9DD564-1339-4FB4-BBF8-FEDC1D9552BF}" destId="{EFDD9057-9742-4AB6-9D1D-B7067D1948AD}" srcOrd="0" destOrd="0" parTransId="{8644EEDE-1B5F-45F0-BA81-52ED2ED5F3B5}" sibTransId="{DD34F897-897C-481B-B411-C7479680FD9F}"/>
    <dgm:cxn modelId="{C83BA352-134D-47BB-B5BB-943CAC8C8141}" type="presOf" srcId="{20629626-57BE-40E8-96F5-5405ADD3C4DD}" destId="{AAA4D64B-DF9A-449A-8559-2EF6C4BD9CE8}" srcOrd="1" destOrd="0" presId="urn:microsoft.com/office/officeart/2005/8/layout/bProcess3"/>
    <dgm:cxn modelId="{8E063156-4FB4-4142-8BAB-5CF11CB67709}" type="presOf" srcId="{DD34F897-897C-481B-B411-C7479680FD9F}" destId="{B9690A2D-933E-4E97-AC27-604522BE6867}" srcOrd="0" destOrd="0" presId="urn:microsoft.com/office/officeart/2005/8/layout/bProcess3"/>
    <dgm:cxn modelId="{91E54381-1C58-4D8A-9838-7E1AF03662EE}" srcId="{6A9DD564-1339-4FB4-BBF8-FEDC1D9552BF}" destId="{D10EC950-1BAE-4B13-A71A-50F1403E2EDF}" srcOrd="3" destOrd="0" parTransId="{BFC599D0-160B-4213-AB09-930F6057D590}" sibTransId="{C7BF91F1-6F59-4827-8CDC-CFF3EB16C208}"/>
    <dgm:cxn modelId="{338FC59D-0AFA-4585-A003-1D08C9941392}" type="presOf" srcId="{794C41ED-47E6-4D2D-8600-B7256D4AD796}" destId="{41918404-9214-40EF-A832-ECAB5C72562E}" srcOrd="0" destOrd="0" presId="urn:microsoft.com/office/officeart/2005/8/layout/bProcess3"/>
    <dgm:cxn modelId="{F4DC62A2-F6B6-4A30-A55D-A32FA5A0681C}" type="presOf" srcId="{CFBE81E3-DD07-4021-8A89-D5D18E583B27}" destId="{9428522F-8D03-472A-82E5-14A1524F0DE8}" srcOrd="0" destOrd="0" presId="urn:microsoft.com/office/officeart/2005/8/layout/bProcess3"/>
    <dgm:cxn modelId="{3360B7B6-5DBD-4DD1-A1A2-56779B1A105C}" type="presOf" srcId="{EFDD9057-9742-4AB6-9D1D-B7067D1948AD}" destId="{0CD05043-905F-41F4-B38D-0187AC7C9C0C}" srcOrd="0" destOrd="0" presId="urn:microsoft.com/office/officeart/2005/8/layout/bProcess3"/>
    <dgm:cxn modelId="{2AEFB8C7-1266-4A01-AACA-F812E1510F5E}" srcId="{6A9DD564-1339-4FB4-BBF8-FEDC1D9552BF}" destId="{C0A4FDAA-5A9A-484B-8AEF-A1710B374C1B}" srcOrd="2" destOrd="0" parTransId="{4BDD3513-7013-40F7-8AA6-5AEC7E92F257}" sibTransId="{20629626-57BE-40E8-96F5-5405ADD3C4DD}"/>
    <dgm:cxn modelId="{A5EA99D7-2E9D-481D-8A67-860D460631BB}" type="presOf" srcId="{DD34F897-897C-481B-B411-C7479680FD9F}" destId="{7117B94F-59E7-4D18-BACB-5ABAC8B0C901}" srcOrd="1" destOrd="0" presId="urn:microsoft.com/office/officeart/2005/8/layout/bProcess3"/>
    <dgm:cxn modelId="{C0E401D9-2D97-432C-B3C4-EEF8FF0E7408}" type="presOf" srcId="{D10EC950-1BAE-4B13-A71A-50F1403E2EDF}" destId="{37C1269A-87A6-4E0C-A653-26806BD53C25}" srcOrd="0" destOrd="0" presId="urn:microsoft.com/office/officeart/2005/8/layout/bProcess3"/>
    <dgm:cxn modelId="{355116EF-AC75-4581-8420-813EB7B6AAE9}" type="presOf" srcId="{B01403E4-041C-4035-9C86-1B15593879EB}" destId="{7E3C608E-4B90-47B0-B2A1-E8E009468B06}" srcOrd="1" destOrd="0" presId="urn:microsoft.com/office/officeart/2005/8/layout/bProcess3"/>
    <dgm:cxn modelId="{FCA9A571-DF67-4DC3-AA4B-658DC266693F}" type="presParOf" srcId="{231CC191-1034-48DB-A080-7251C9E51A83}" destId="{0CD05043-905F-41F4-B38D-0187AC7C9C0C}" srcOrd="0" destOrd="0" presId="urn:microsoft.com/office/officeart/2005/8/layout/bProcess3"/>
    <dgm:cxn modelId="{8F016229-7423-481F-A39A-5D6F08C5D8F2}" type="presParOf" srcId="{231CC191-1034-48DB-A080-7251C9E51A83}" destId="{B9690A2D-933E-4E97-AC27-604522BE6867}" srcOrd="1" destOrd="0" presId="urn:microsoft.com/office/officeart/2005/8/layout/bProcess3"/>
    <dgm:cxn modelId="{3C366CB9-DB4B-4B2C-9C64-B3563C71DDF5}" type="presParOf" srcId="{B9690A2D-933E-4E97-AC27-604522BE6867}" destId="{7117B94F-59E7-4D18-BACB-5ABAC8B0C901}" srcOrd="0" destOrd="0" presId="urn:microsoft.com/office/officeart/2005/8/layout/bProcess3"/>
    <dgm:cxn modelId="{3B8AE75B-E051-44EF-AF91-9255131242CE}" type="presParOf" srcId="{231CC191-1034-48DB-A080-7251C9E51A83}" destId="{41918404-9214-40EF-A832-ECAB5C72562E}" srcOrd="2" destOrd="0" presId="urn:microsoft.com/office/officeart/2005/8/layout/bProcess3"/>
    <dgm:cxn modelId="{2C70DB88-6245-4C5D-90E2-85EFD5024543}" type="presParOf" srcId="{231CC191-1034-48DB-A080-7251C9E51A83}" destId="{9B775E70-3194-4FA7-840C-C6BAF7DEC5AB}" srcOrd="3" destOrd="0" presId="urn:microsoft.com/office/officeart/2005/8/layout/bProcess3"/>
    <dgm:cxn modelId="{C6540B89-C00B-4C25-91F9-E374BC938883}" type="presParOf" srcId="{9B775E70-3194-4FA7-840C-C6BAF7DEC5AB}" destId="{7E3C608E-4B90-47B0-B2A1-E8E009468B06}" srcOrd="0" destOrd="0" presId="urn:microsoft.com/office/officeart/2005/8/layout/bProcess3"/>
    <dgm:cxn modelId="{21C368C1-E12A-4393-AC8C-16DBC3F27448}" type="presParOf" srcId="{231CC191-1034-48DB-A080-7251C9E51A83}" destId="{9EA193C2-91F5-4388-95E7-3E92583E5E3C}" srcOrd="4" destOrd="0" presId="urn:microsoft.com/office/officeart/2005/8/layout/bProcess3"/>
    <dgm:cxn modelId="{E010AA46-93C9-4A13-BE07-1B288398D443}" type="presParOf" srcId="{231CC191-1034-48DB-A080-7251C9E51A83}" destId="{FDFF47EA-FD03-4D7C-8DA4-612001268997}" srcOrd="5" destOrd="0" presId="urn:microsoft.com/office/officeart/2005/8/layout/bProcess3"/>
    <dgm:cxn modelId="{D003001E-E395-4157-83DC-EEA068566B1B}" type="presParOf" srcId="{FDFF47EA-FD03-4D7C-8DA4-612001268997}" destId="{AAA4D64B-DF9A-449A-8559-2EF6C4BD9CE8}" srcOrd="0" destOrd="0" presId="urn:microsoft.com/office/officeart/2005/8/layout/bProcess3"/>
    <dgm:cxn modelId="{6BFC0613-CF93-4B69-B099-BA8C27BFF563}" type="presParOf" srcId="{231CC191-1034-48DB-A080-7251C9E51A83}" destId="{37C1269A-87A6-4E0C-A653-26806BD53C25}" srcOrd="6" destOrd="0" presId="urn:microsoft.com/office/officeart/2005/8/layout/bProcess3"/>
    <dgm:cxn modelId="{8A26AEA2-F3BB-4886-B02F-8D5ADF6FF2EB}" type="presParOf" srcId="{231CC191-1034-48DB-A080-7251C9E51A83}" destId="{4CA28472-2F8C-4263-A63C-98DC4971717B}" srcOrd="7" destOrd="0" presId="urn:microsoft.com/office/officeart/2005/8/layout/bProcess3"/>
    <dgm:cxn modelId="{28D6398E-81CE-4597-8165-30469BAB1238}" type="presParOf" srcId="{4CA28472-2F8C-4263-A63C-98DC4971717B}" destId="{1079A34F-B0A6-4173-B1ED-C364365BA17A}" srcOrd="0" destOrd="0" presId="urn:microsoft.com/office/officeart/2005/8/layout/bProcess3"/>
    <dgm:cxn modelId="{936E725E-3EE6-4049-942F-8A2FD13FFEE3}" type="presParOf" srcId="{231CC191-1034-48DB-A080-7251C9E51A83}" destId="{9428522F-8D03-472A-82E5-14A1524F0DE8}" srcOrd="8" destOrd="0" presId="urn:microsoft.com/office/officeart/2005/8/layout/bProcess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690A2D-933E-4E97-AC27-604522BE6867}">
      <dsp:nvSpPr>
        <dsp:cNvPr id="0" name=""/>
        <dsp:cNvSpPr/>
      </dsp:nvSpPr>
      <dsp:spPr>
        <a:xfrm>
          <a:off x="3289924" y="671464"/>
          <a:ext cx="514884" cy="91440"/>
        </a:xfrm>
        <a:custGeom>
          <a:avLst/>
          <a:gdLst/>
          <a:ahLst/>
          <a:cxnLst/>
          <a:rect l="0" t="0" r="0" b="0"/>
          <a:pathLst>
            <a:path>
              <a:moveTo>
                <a:pt x="0" y="45720"/>
              </a:moveTo>
              <a:lnTo>
                <a:pt x="514884" y="45720"/>
              </a:lnTo>
            </a:path>
          </a:pathLst>
        </a:custGeom>
        <a:noFill/>
        <a:ln w="38100"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33729" y="714454"/>
        <a:ext cx="27274" cy="5460"/>
      </dsp:txXfrm>
    </dsp:sp>
    <dsp:sp modelId="{0CD05043-905F-41F4-B38D-0187AC7C9C0C}">
      <dsp:nvSpPr>
        <dsp:cNvPr id="0" name=""/>
        <dsp:cNvSpPr/>
      </dsp:nvSpPr>
      <dsp:spPr>
        <a:xfrm>
          <a:off x="920052" y="5683"/>
          <a:ext cx="2371672" cy="1423003"/>
        </a:xfrm>
        <a:prstGeom prst="rect">
          <a:avLst/>
        </a:prstGeom>
        <a:solidFill>
          <a:schemeClr val="bg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b="1" kern="1200" dirty="0">
              <a:solidFill>
                <a:schemeClr val="tx1"/>
              </a:solidFill>
              <a:latin typeface="Times New Roman" panose="02020603050405020304" pitchFamily="18" charset="0"/>
              <a:cs typeface="Times New Roman" panose="02020603050405020304" pitchFamily="18" charset="0"/>
            </a:rPr>
            <a:t>Determination of drilling control parameters</a:t>
          </a:r>
        </a:p>
      </dsp:txBody>
      <dsp:txXfrm>
        <a:off x="920052" y="5683"/>
        <a:ext cx="2371672" cy="1423003"/>
      </dsp:txXfrm>
    </dsp:sp>
    <dsp:sp modelId="{9B775E70-3194-4FA7-840C-C6BAF7DEC5AB}">
      <dsp:nvSpPr>
        <dsp:cNvPr id="0" name=""/>
        <dsp:cNvSpPr/>
      </dsp:nvSpPr>
      <dsp:spPr>
        <a:xfrm>
          <a:off x="2105888" y="1426886"/>
          <a:ext cx="2917156" cy="514884"/>
        </a:xfrm>
        <a:custGeom>
          <a:avLst/>
          <a:gdLst/>
          <a:ahLst/>
          <a:cxnLst/>
          <a:rect l="0" t="0" r="0" b="0"/>
          <a:pathLst>
            <a:path>
              <a:moveTo>
                <a:pt x="2917156" y="0"/>
              </a:moveTo>
              <a:lnTo>
                <a:pt x="2917156" y="274542"/>
              </a:lnTo>
              <a:lnTo>
                <a:pt x="0" y="274542"/>
              </a:lnTo>
              <a:lnTo>
                <a:pt x="0" y="514884"/>
              </a:lnTo>
            </a:path>
          </a:pathLst>
        </a:custGeom>
        <a:noFill/>
        <a:ln w="38100"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90273" y="1681598"/>
        <a:ext cx="148385" cy="5460"/>
      </dsp:txXfrm>
    </dsp:sp>
    <dsp:sp modelId="{41918404-9214-40EF-A832-ECAB5C72562E}">
      <dsp:nvSpPr>
        <dsp:cNvPr id="0" name=""/>
        <dsp:cNvSpPr/>
      </dsp:nvSpPr>
      <dsp:spPr>
        <a:xfrm>
          <a:off x="3837208" y="5683"/>
          <a:ext cx="2371672" cy="1423003"/>
        </a:xfrm>
        <a:prstGeom prst="rect">
          <a:avLst/>
        </a:prstGeom>
        <a:solidFill>
          <a:schemeClr val="bg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latin typeface="Times New Roman" panose="02020603050405020304" pitchFamily="18" charset="0"/>
              <a:cs typeface="Times New Roman" panose="02020603050405020304" pitchFamily="18" charset="0"/>
            </a:rPr>
            <a:t>Program on Arduino IDE</a:t>
          </a:r>
        </a:p>
      </dsp:txBody>
      <dsp:txXfrm>
        <a:off x="3837208" y="5683"/>
        <a:ext cx="2371672" cy="1423003"/>
      </dsp:txXfrm>
    </dsp:sp>
    <dsp:sp modelId="{FDFF47EA-FD03-4D7C-8DA4-612001268997}">
      <dsp:nvSpPr>
        <dsp:cNvPr id="0" name=""/>
        <dsp:cNvSpPr/>
      </dsp:nvSpPr>
      <dsp:spPr>
        <a:xfrm>
          <a:off x="3289924" y="2634473"/>
          <a:ext cx="457347" cy="91440"/>
        </a:xfrm>
        <a:custGeom>
          <a:avLst/>
          <a:gdLst/>
          <a:ahLst/>
          <a:cxnLst/>
          <a:rect l="0" t="0" r="0" b="0"/>
          <a:pathLst>
            <a:path>
              <a:moveTo>
                <a:pt x="0" y="51198"/>
              </a:moveTo>
              <a:lnTo>
                <a:pt x="245773" y="51198"/>
              </a:lnTo>
              <a:lnTo>
                <a:pt x="245773" y="45720"/>
              </a:lnTo>
              <a:lnTo>
                <a:pt x="457347" y="45720"/>
              </a:lnTo>
            </a:path>
          </a:pathLst>
        </a:custGeom>
        <a:noFill/>
        <a:ln w="38100"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506398" y="2677463"/>
        <a:ext cx="24398" cy="5460"/>
      </dsp:txXfrm>
    </dsp:sp>
    <dsp:sp modelId="{9EA193C2-91F5-4388-95E7-3E92583E5E3C}">
      <dsp:nvSpPr>
        <dsp:cNvPr id="0" name=""/>
        <dsp:cNvSpPr/>
      </dsp:nvSpPr>
      <dsp:spPr>
        <a:xfrm>
          <a:off x="920052" y="1974170"/>
          <a:ext cx="2371672" cy="1423003"/>
        </a:xfrm>
        <a:prstGeom prst="rect">
          <a:avLst/>
        </a:prstGeom>
        <a:solidFill>
          <a:schemeClr val="bg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latin typeface="Times New Roman" panose="02020603050405020304" pitchFamily="18" charset="0"/>
              <a:cs typeface="Times New Roman" panose="02020603050405020304" pitchFamily="18" charset="0"/>
            </a:rPr>
            <a:t>Run the experiments</a:t>
          </a:r>
        </a:p>
      </dsp:txBody>
      <dsp:txXfrm>
        <a:off x="920052" y="1974170"/>
        <a:ext cx="2371672" cy="1423003"/>
      </dsp:txXfrm>
    </dsp:sp>
    <dsp:sp modelId="{4CA28472-2F8C-4263-A63C-98DC4971717B}">
      <dsp:nvSpPr>
        <dsp:cNvPr id="0" name=""/>
        <dsp:cNvSpPr/>
      </dsp:nvSpPr>
      <dsp:spPr>
        <a:xfrm>
          <a:off x="2105888" y="3389895"/>
          <a:ext cx="2859619" cy="520363"/>
        </a:xfrm>
        <a:custGeom>
          <a:avLst/>
          <a:gdLst/>
          <a:ahLst/>
          <a:cxnLst/>
          <a:rect l="0" t="0" r="0" b="0"/>
          <a:pathLst>
            <a:path>
              <a:moveTo>
                <a:pt x="2859619" y="0"/>
              </a:moveTo>
              <a:lnTo>
                <a:pt x="2859619" y="277281"/>
              </a:lnTo>
              <a:lnTo>
                <a:pt x="0" y="277281"/>
              </a:lnTo>
              <a:lnTo>
                <a:pt x="0" y="520363"/>
              </a:lnTo>
            </a:path>
          </a:pathLst>
        </a:custGeom>
        <a:noFill/>
        <a:ln w="38100" cap="flat" cmpd="sng" algn="ctr">
          <a:solidFill>
            <a:scrgbClr r="0" g="0" b="0"/>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462892" y="3647347"/>
        <a:ext cx="145610" cy="5460"/>
      </dsp:txXfrm>
    </dsp:sp>
    <dsp:sp modelId="{37C1269A-87A6-4E0C-A653-26806BD53C25}">
      <dsp:nvSpPr>
        <dsp:cNvPr id="0" name=""/>
        <dsp:cNvSpPr/>
      </dsp:nvSpPr>
      <dsp:spPr>
        <a:xfrm>
          <a:off x="3779672" y="1968692"/>
          <a:ext cx="2371672" cy="1423003"/>
        </a:xfrm>
        <a:prstGeom prst="rect">
          <a:avLst/>
        </a:prstGeom>
        <a:solidFill>
          <a:schemeClr val="bg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latin typeface="Times New Roman" panose="02020603050405020304" pitchFamily="18" charset="0"/>
              <a:cs typeface="Times New Roman" panose="02020603050405020304" pitchFamily="18" charset="0"/>
            </a:rPr>
            <a:t>Results</a:t>
          </a:r>
        </a:p>
      </dsp:txBody>
      <dsp:txXfrm>
        <a:off x="3779672" y="1968692"/>
        <a:ext cx="2371672" cy="1423003"/>
      </dsp:txXfrm>
    </dsp:sp>
    <dsp:sp modelId="{9428522F-8D03-472A-82E5-14A1524F0DE8}">
      <dsp:nvSpPr>
        <dsp:cNvPr id="0" name=""/>
        <dsp:cNvSpPr/>
      </dsp:nvSpPr>
      <dsp:spPr>
        <a:xfrm>
          <a:off x="920052" y="3942658"/>
          <a:ext cx="2371672" cy="1423003"/>
        </a:xfrm>
        <a:prstGeom prst="rect">
          <a:avLst/>
        </a:prstGeom>
        <a:solidFill>
          <a:schemeClr val="bg2">
            <a:lumMod val="5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136" tIns="199136" rIns="199136" bIns="199136" numCol="1" spcCol="1270" anchor="ctr" anchorCtr="0">
          <a:noAutofit/>
        </a:bodyPr>
        <a:lstStyle/>
        <a:p>
          <a:pPr marL="0" lvl="0" indent="0" algn="ctr" defTabSz="1244600">
            <a:lnSpc>
              <a:spcPct val="90000"/>
            </a:lnSpc>
            <a:spcBef>
              <a:spcPct val="0"/>
            </a:spcBef>
            <a:spcAft>
              <a:spcPct val="35000"/>
            </a:spcAft>
            <a:buNone/>
          </a:pPr>
          <a:r>
            <a:rPr lang="en-US" sz="2800" b="1" kern="1200" dirty="0">
              <a:solidFill>
                <a:schemeClr val="tx1"/>
              </a:solidFill>
              <a:latin typeface="Times New Roman" panose="02020603050405020304" pitchFamily="18" charset="0"/>
              <a:cs typeface="Times New Roman" panose="02020603050405020304" pitchFamily="18" charset="0"/>
            </a:rPr>
            <a:t>Evaluation and analysis</a:t>
          </a:r>
        </a:p>
      </dsp:txBody>
      <dsp:txXfrm>
        <a:off x="920052" y="3942658"/>
        <a:ext cx="2371672" cy="1423003"/>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1"/>
            <a:ext cx="2946400" cy="493713"/>
          </a:xfrm>
          <a:prstGeom prst="rect">
            <a:avLst/>
          </a:prstGeom>
          <a:noFill/>
          <a:ln w="9525">
            <a:noFill/>
            <a:miter lim="800000"/>
          </a:ln>
          <a:effectLst/>
        </p:spPr>
        <p:txBody>
          <a:bodyPr vert="horz" wrap="square" lIns="91440" tIns="45720" rIns="91440" bIns="45720" numCol="1" anchor="t" anchorCtr="0" compatLnSpc="1"/>
          <a:lstStyle>
            <a:lvl1pPr>
              <a:defRPr sz="1200">
                <a:ea typeface="굴림" charset="-127"/>
              </a:defRPr>
            </a:lvl1pPr>
          </a:lstStyle>
          <a:p>
            <a:pPr>
              <a:defRPr/>
            </a:pPr>
            <a:endParaRPr lang="en-US" altLang="ko-KR"/>
          </a:p>
        </p:txBody>
      </p:sp>
      <p:sp>
        <p:nvSpPr>
          <p:cNvPr id="4099" name="Rectangle 3"/>
          <p:cNvSpPr>
            <a:spLocks noGrp="1" noChangeArrowheads="1"/>
          </p:cNvSpPr>
          <p:nvPr>
            <p:ph type="dt" sz="quarter" idx="1"/>
          </p:nvPr>
        </p:nvSpPr>
        <p:spPr bwMode="auto">
          <a:xfrm>
            <a:off x="3849688" y="1"/>
            <a:ext cx="2946400" cy="493713"/>
          </a:xfrm>
          <a:prstGeom prst="rect">
            <a:avLst/>
          </a:prstGeom>
          <a:noFill/>
          <a:ln w="9525">
            <a:noFill/>
            <a:miter lim="800000"/>
          </a:ln>
          <a:effectLst/>
        </p:spPr>
        <p:txBody>
          <a:bodyPr vert="horz" wrap="square" lIns="91440" tIns="45720" rIns="91440" bIns="45720" numCol="1" anchor="t" anchorCtr="0" compatLnSpc="1"/>
          <a:lstStyle>
            <a:lvl1pPr algn="r">
              <a:defRPr sz="1200">
                <a:ea typeface="굴림" charset="-127"/>
              </a:defRPr>
            </a:lvl1pPr>
          </a:lstStyle>
          <a:p>
            <a:pPr>
              <a:defRPr/>
            </a:pPr>
            <a:endParaRPr lang="en-US" altLang="ko-KR"/>
          </a:p>
        </p:txBody>
      </p:sp>
      <p:sp>
        <p:nvSpPr>
          <p:cNvPr id="4100" name="Rectangle 4"/>
          <p:cNvSpPr>
            <a:spLocks noGrp="1" noChangeArrowheads="1"/>
          </p:cNvSpPr>
          <p:nvPr>
            <p:ph type="ftr" sz="quarter" idx="2"/>
          </p:nvPr>
        </p:nvSpPr>
        <p:spPr bwMode="auto">
          <a:xfrm>
            <a:off x="0" y="9378950"/>
            <a:ext cx="2946400" cy="493713"/>
          </a:xfrm>
          <a:prstGeom prst="rect">
            <a:avLst/>
          </a:prstGeom>
          <a:noFill/>
          <a:ln w="9525">
            <a:noFill/>
            <a:miter lim="800000"/>
          </a:ln>
          <a:effectLst/>
        </p:spPr>
        <p:txBody>
          <a:bodyPr vert="horz" wrap="square" lIns="91440" tIns="45720" rIns="91440" bIns="45720" numCol="1" anchor="b" anchorCtr="0" compatLnSpc="1"/>
          <a:lstStyle>
            <a:lvl1pPr>
              <a:defRPr sz="1200">
                <a:ea typeface="굴림" charset="-127"/>
              </a:defRPr>
            </a:lvl1pPr>
          </a:lstStyle>
          <a:p>
            <a:pPr>
              <a:defRPr/>
            </a:pPr>
            <a:endParaRPr lang="en-US" altLang="ko-KR"/>
          </a:p>
        </p:txBody>
      </p:sp>
      <p:sp>
        <p:nvSpPr>
          <p:cNvPr id="4101" name="Rectangle 5"/>
          <p:cNvSpPr>
            <a:spLocks noGrp="1" noChangeArrowheads="1"/>
          </p:cNvSpPr>
          <p:nvPr>
            <p:ph type="sldNum" sz="quarter" idx="3"/>
          </p:nvPr>
        </p:nvSpPr>
        <p:spPr bwMode="auto">
          <a:xfrm>
            <a:off x="3849688" y="9378950"/>
            <a:ext cx="2946400" cy="493713"/>
          </a:xfrm>
          <a:prstGeom prst="rect">
            <a:avLst/>
          </a:prstGeom>
          <a:noFill/>
          <a:ln w="9525">
            <a:noFill/>
            <a:miter lim="800000"/>
          </a:ln>
          <a:effectLst/>
        </p:spPr>
        <p:txBody>
          <a:bodyPr vert="horz" wrap="square" lIns="91440" tIns="45720" rIns="91440" bIns="45720" numCol="1" anchor="b" anchorCtr="0" compatLnSpc="1"/>
          <a:lstStyle>
            <a:lvl1pPr algn="r">
              <a:defRPr sz="1200">
                <a:ea typeface="굴림" charset="-127"/>
              </a:defRPr>
            </a:lvl1pPr>
          </a:lstStyle>
          <a:p>
            <a:pPr>
              <a:defRPr/>
            </a:pPr>
            <a:fld id="{2E259ABB-2A85-4710-A9C6-BC5D9B0A6138}" type="slidenum">
              <a:rPr lang="en-US" altLang="ko-KR"/>
              <a:t>‹#›</a:t>
            </a:fld>
            <a:endParaRPr lang="en-US" altLang="ko-K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eg>
</file>

<file path=ppt/media/image5.jpeg>
</file>

<file path=ppt/media/image6.jpe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2946400" cy="4937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49688" y="1"/>
            <a:ext cx="2946400" cy="493713"/>
          </a:xfrm>
          <a:prstGeom prst="rect">
            <a:avLst/>
          </a:prstGeom>
        </p:spPr>
        <p:txBody>
          <a:bodyPr vert="horz" lIns="91440" tIns="45720" rIns="91440" bIns="45720" rtlCol="0"/>
          <a:lstStyle>
            <a:lvl1pPr algn="r">
              <a:defRPr sz="1200"/>
            </a:lvl1pPr>
          </a:lstStyle>
          <a:p>
            <a:fld id="{35DF7E89-2789-4864-97DD-662453AE71B7}" type="datetimeFigureOut">
              <a:rPr lang="en-US" smtClean="0"/>
              <a:t>2/3/2022</a:t>
            </a:fld>
            <a:endParaRPr lang="en-US"/>
          </a:p>
        </p:txBody>
      </p:sp>
      <p:sp>
        <p:nvSpPr>
          <p:cNvPr id="4" name="Slide Image Placeholder 3"/>
          <p:cNvSpPr>
            <a:spLocks noGrp="1" noRot="1" noChangeAspect="1"/>
          </p:cNvSpPr>
          <p:nvPr>
            <p:ph type="sldImg" idx="2"/>
          </p:nvPr>
        </p:nvSpPr>
        <p:spPr>
          <a:xfrm>
            <a:off x="2092325" y="741363"/>
            <a:ext cx="2613025" cy="370205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451" y="4691062"/>
            <a:ext cx="5438775" cy="44434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378950"/>
            <a:ext cx="2946400" cy="493713"/>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49688" y="9378950"/>
            <a:ext cx="2946400" cy="493713"/>
          </a:xfrm>
          <a:prstGeom prst="rect">
            <a:avLst/>
          </a:prstGeom>
        </p:spPr>
        <p:txBody>
          <a:bodyPr vert="horz" lIns="91440" tIns="45720" rIns="91440" bIns="45720" rtlCol="0" anchor="b"/>
          <a:lstStyle>
            <a:lvl1pPr algn="r">
              <a:defRPr sz="1200"/>
            </a:lvl1pPr>
          </a:lstStyle>
          <a:p>
            <a:fld id="{BC829FE0-623F-4226-8478-AC10BE1F9A5A}"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300" kern="1200">
        <a:solidFill>
          <a:schemeClr val="tx1"/>
        </a:solidFill>
        <a:latin typeface="+mn-lt"/>
        <a:ea typeface="+mn-ea"/>
        <a:cs typeface="+mn-cs"/>
      </a:defRPr>
    </a:lvl1pPr>
    <a:lvl2pPr marL="457200" algn="l" defTabSz="914400" rtl="0" eaLnBrk="1" latinLnBrk="0" hangingPunct="1">
      <a:defRPr sz="1300" kern="1200">
        <a:solidFill>
          <a:schemeClr val="tx1"/>
        </a:solidFill>
        <a:latin typeface="+mn-lt"/>
        <a:ea typeface="+mn-ea"/>
        <a:cs typeface="+mn-cs"/>
      </a:defRPr>
    </a:lvl2pPr>
    <a:lvl3pPr marL="914400" algn="l" defTabSz="914400" rtl="0" eaLnBrk="1" latinLnBrk="0" hangingPunct="1">
      <a:defRPr sz="1300" kern="1200">
        <a:solidFill>
          <a:schemeClr val="tx1"/>
        </a:solidFill>
        <a:latin typeface="+mn-lt"/>
        <a:ea typeface="+mn-ea"/>
        <a:cs typeface="+mn-cs"/>
      </a:defRPr>
    </a:lvl3pPr>
    <a:lvl4pPr marL="1371600" algn="l" defTabSz="914400" rtl="0" eaLnBrk="1" latinLnBrk="0" hangingPunct="1">
      <a:defRPr sz="1300" kern="1200">
        <a:solidFill>
          <a:schemeClr val="tx1"/>
        </a:solidFill>
        <a:latin typeface="+mn-lt"/>
        <a:ea typeface="+mn-ea"/>
        <a:cs typeface="+mn-cs"/>
      </a:defRPr>
    </a:lvl4pPr>
    <a:lvl5pPr marL="1828800" algn="l" defTabSz="914400" rtl="0" eaLnBrk="1" latinLnBrk="0" hangingPunct="1">
      <a:defRPr sz="1300" kern="1200">
        <a:solidFill>
          <a:schemeClr val="tx1"/>
        </a:solidFill>
        <a:latin typeface="+mn-lt"/>
        <a:ea typeface="+mn-ea"/>
        <a:cs typeface="+mn-cs"/>
      </a:defRPr>
    </a:lvl5pPr>
    <a:lvl6pPr marL="2286000" algn="l" defTabSz="914400" rtl="0" eaLnBrk="1" latinLnBrk="0" hangingPunct="1">
      <a:defRPr sz="1300" kern="1200">
        <a:solidFill>
          <a:schemeClr val="tx1"/>
        </a:solidFill>
        <a:latin typeface="+mn-lt"/>
        <a:ea typeface="+mn-ea"/>
        <a:cs typeface="+mn-cs"/>
      </a:defRPr>
    </a:lvl6pPr>
    <a:lvl7pPr marL="2743200" algn="l" defTabSz="914400" rtl="0" eaLnBrk="1" latinLnBrk="0" hangingPunct="1">
      <a:defRPr sz="1300" kern="1200">
        <a:solidFill>
          <a:schemeClr val="tx1"/>
        </a:solidFill>
        <a:latin typeface="+mn-lt"/>
        <a:ea typeface="+mn-ea"/>
        <a:cs typeface="+mn-cs"/>
      </a:defRPr>
    </a:lvl7pPr>
    <a:lvl8pPr marL="3200400" algn="l" defTabSz="914400" rtl="0" eaLnBrk="1" latinLnBrk="0" hangingPunct="1">
      <a:defRPr sz="1300" kern="1200">
        <a:solidFill>
          <a:schemeClr val="tx1"/>
        </a:solidFill>
        <a:latin typeface="+mn-lt"/>
        <a:ea typeface="+mn-ea"/>
        <a:cs typeface="+mn-cs"/>
      </a:defRPr>
    </a:lvl8pPr>
    <a:lvl9pPr marL="3657600" algn="l" defTabSz="914400"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092325" y="741363"/>
            <a:ext cx="2613025" cy="370205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BC829FE0-623F-4226-8478-AC10BE1F9A5A}" type="slidenum">
              <a:rPr lang="en-US" smtClean="0"/>
              <a:t>1</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1203007" y="23621306"/>
            <a:ext cx="20183793" cy="10513"/>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295232" tIns="147616" rIns="295232" bIns="147616" anchor="t" compatLnSpc="1"/>
          <a:lstStyle/>
          <a:p>
            <a:endParaRPr kumimoji="0" lang="en-US"/>
          </a:p>
        </p:txBody>
      </p:sp>
      <p:sp>
        <p:nvSpPr>
          <p:cNvPr id="29" name="Title 28"/>
          <p:cNvSpPr>
            <a:spLocks noGrp="1"/>
          </p:cNvSpPr>
          <p:nvPr>
            <p:ph type="ctrTitle"/>
          </p:nvPr>
        </p:nvSpPr>
        <p:spPr>
          <a:xfrm>
            <a:off x="891117" y="21429160"/>
            <a:ext cx="19782790" cy="5397125"/>
          </a:xfrm>
        </p:spPr>
        <p:txBody>
          <a:bodyPr anchor="t"/>
          <a:lstStyle/>
          <a:p>
            <a:r>
              <a:rPr kumimoji="0" lang="en-US"/>
              <a:t>Click to edit Master title style</a:t>
            </a:r>
          </a:p>
        </p:txBody>
      </p:sp>
      <p:sp>
        <p:nvSpPr>
          <p:cNvPr id="9" name="Subtitle 8"/>
          <p:cNvSpPr>
            <a:spLocks noGrp="1"/>
          </p:cNvSpPr>
          <p:nvPr>
            <p:ph type="subTitle" idx="1"/>
          </p:nvPr>
        </p:nvSpPr>
        <p:spPr>
          <a:xfrm>
            <a:off x="891117" y="17158653"/>
            <a:ext cx="19782790" cy="4037330"/>
          </a:xfrm>
        </p:spPr>
        <p:txBody>
          <a:bodyPr anchor="b"/>
          <a:lstStyle>
            <a:lvl1pPr marL="0" indent="0" algn="l">
              <a:buNone/>
              <a:defRPr sz="7700">
                <a:solidFill>
                  <a:schemeClr val="tx2">
                    <a:shade val="75000"/>
                  </a:schemeClr>
                </a:solidFill>
              </a:defRPr>
            </a:lvl1pPr>
            <a:lvl2pPr marL="1476375" indent="0" algn="ctr">
              <a:buNone/>
            </a:lvl2pPr>
            <a:lvl3pPr marL="2952115" indent="0" algn="ctr">
              <a:buNone/>
            </a:lvl3pPr>
            <a:lvl4pPr marL="4428490" indent="0" algn="ctr">
              <a:buNone/>
            </a:lvl4pPr>
            <a:lvl5pPr marL="5904865" indent="0" algn="ctr">
              <a:buNone/>
            </a:lvl5pPr>
            <a:lvl6pPr marL="7380605" indent="0" algn="ctr">
              <a:buNone/>
            </a:lvl6pPr>
            <a:lvl7pPr marL="8856980" indent="0" algn="ctr">
              <a:buNone/>
            </a:lvl7pPr>
            <a:lvl8pPr marL="10333355" indent="0" algn="ctr">
              <a:buNone/>
            </a:lvl8pPr>
            <a:lvl9pPr marL="11809095" indent="0" algn="ctr">
              <a:buNone/>
            </a:lvl9pPr>
          </a:lstStyle>
          <a:p>
            <a:r>
              <a:rPr kumimoji="0" lang="en-US"/>
              <a:t>Click to edit Master subtitle style</a:t>
            </a:r>
          </a:p>
        </p:txBody>
      </p:sp>
      <p:sp>
        <p:nvSpPr>
          <p:cNvPr id="16" name="Date Placeholder 15"/>
          <p:cNvSpPr>
            <a:spLocks noGrp="1"/>
          </p:cNvSpPr>
          <p:nvPr>
            <p:ph type="dt" sz="half" idx="10"/>
          </p:nvPr>
        </p:nvSpPr>
        <p:spPr/>
        <p:txBody>
          <a:bodyPr/>
          <a:lstStyle/>
          <a:p>
            <a:pPr>
              <a:defRPr/>
            </a:pPr>
            <a:endParaRPr lang="en-US" altLang="ko-KR"/>
          </a:p>
        </p:txBody>
      </p:sp>
      <p:sp>
        <p:nvSpPr>
          <p:cNvPr id="2" name="Footer Placeholder 1"/>
          <p:cNvSpPr>
            <a:spLocks noGrp="1"/>
          </p:cNvSpPr>
          <p:nvPr>
            <p:ph type="ftr" sz="quarter" idx="11"/>
          </p:nvPr>
        </p:nvSpPr>
        <p:spPr/>
        <p:txBody>
          <a:bodyPr/>
          <a:lstStyle/>
          <a:p>
            <a:pPr>
              <a:defRPr/>
            </a:pPr>
            <a:endParaRPr lang="en-US" altLang="ko-KR"/>
          </a:p>
        </p:txBody>
      </p:sp>
      <p:sp>
        <p:nvSpPr>
          <p:cNvPr id="15" name="Slide Number Placeholder 14"/>
          <p:cNvSpPr>
            <a:spLocks noGrp="1"/>
          </p:cNvSpPr>
          <p:nvPr>
            <p:ph type="sldNum" sz="quarter" idx="12"/>
          </p:nvPr>
        </p:nvSpPr>
        <p:spPr>
          <a:xfrm>
            <a:off x="19248120" y="28584296"/>
            <a:ext cx="1775104" cy="1090079"/>
          </a:xfrm>
        </p:spPr>
        <p:txBody>
          <a:bodyPr/>
          <a:lstStyle/>
          <a:p>
            <a:pPr>
              <a:defRPr/>
            </a:pPr>
            <a:fld id="{77323B4E-0E34-47EB-AA73-E9EE5B21379E}" type="slidenum">
              <a:rPr lang="en-US" altLang="ko-KR" smtClean="0"/>
              <a:t>‹#›</a:t>
            </a:fld>
            <a:endParaRPr lang="en-US" altLang="ko-K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endParaRPr lang="en-US" altLang="ko-KR"/>
          </a:p>
        </p:txBody>
      </p:sp>
      <p:sp>
        <p:nvSpPr>
          <p:cNvPr id="5" name="Footer Placeholder 4"/>
          <p:cNvSpPr>
            <a:spLocks noGrp="1"/>
          </p:cNvSpPr>
          <p:nvPr>
            <p:ph type="ftr" sz="quarter" idx="11"/>
          </p:nvPr>
        </p:nvSpPr>
        <p:spPr/>
        <p:txBody>
          <a:bodyPr/>
          <a:lstStyle/>
          <a:p>
            <a:pPr>
              <a:defRPr/>
            </a:pPr>
            <a:endParaRPr lang="en-US" altLang="ko-KR"/>
          </a:p>
        </p:txBody>
      </p:sp>
      <p:sp>
        <p:nvSpPr>
          <p:cNvPr id="6" name="Slide Number Placeholder 5"/>
          <p:cNvSpPr>
            <a:spLocks noGrp="1"/>
          </p:cNvSpPr>
          <p:nvPr>
            <p:ph type="sldNum" sz="quarter" idx="12"/>
          </p:nvPr>
        </p:nvSpPr>
        <p:spPr/>
        <p:txBody>
          <a:bodyPr/>
          <a:lstStyle/>
          <a:p>
            <a:pPr>
              <a:defRPr/>
            </a:pPr>
            <a:fld id="{77323B4E-0E34-47EB-AA73-E9EE5B21379E}" type="slidenum">
              <a:rPr lang="en-US" altLang="ko-KR" smtClean="0"/>
              <a:t>‹#›</a:t>
            </a:fld>
            <a:endParaRPr lang="en-US" altLang="ko-K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6040100" y="2425208"/>
            <a:ext cx="4277360" cy="25836108"/>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1069340" y="2425208"/>
            <a:ext cx="14614313" cy="25836108"/>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pPr>
              <a:defRPr/>
            </a:pPr>
            <a:endParaRPr lang="en-US" altLang="ko-KR"/>
          </a:p>
        </p:txBody>
      </p:sp>
      <p:sp>
        <p:nvSpPr>
          <p:cNvPr id="5" name="Footer Placeholder 4"/>
          <p:cNvSpPr>
            <a:spLocks noGrp="1"/>
          </p:cNvSpPr>
          <p:nvPr>
            <p:ph type="ftr" sz="quarter" idx="11"/>
          </p:nvPr>
        </p:nvSpPr>
        <p:spPr/>
        <p:txBody>
          <a:bodyPr/>
          <a:lstStyle/>
          <a:p>
            <a:pPr>
              <a:defRPr/>
            </a:pPr>
            <a:endParaRPr lang="en-US" altLang="ko-KR"/>
          </a:p>
        </p:txBody>
      </p:sp>
      <p:sp>
        <p:nvSpPr>
          <p:cNvPr id="6" name="Slide Number Placeholder 5"/>
          <p:cNvSpPr>
            <a:spLocks noGrp="1"/>
          </p:cNvSpPr>
          <p:nvPr>
            <p:ph type="sldNum" sz="quarter" idx="12"/>
          </p:nvPr>
        </p:nvSpPr>
        <p:spPr/>
        <p:txBody>
          <a:bodyPr/>
          <a:lstStyle/>
          <a:p>
            <a:pPr>
              <a:defRPr/>
            </a:pPr>
            <a:fld id="{77323B4E-0E34-47EB-AA73-E9EE5B21379E}" type="slidenum">
              <a:rPr lang="en-US" altLang="ko-KR" smtClean="0"/>
              <a:t>‹#›</a:t>
            </a:fld>
            <a:endParaRPr lang="en-US" altLang="ko-K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2" name="Title 21"/>
          <p:cNvSpPr>
            <a:spLocks noGrp="1"/>
          </p:cNvSpPr>
          <p:nvPr>
            <p:ph type="title"/>
          </p:nvPr>
        </p:nvSpPr>
        <p:spPr/>
        <p:txBody>
          <a:bodyPr/>
          <a:lstStyle/>
          <a:p>
            <a:r>
              <a:rPr kumimoji="0" lang="en-US"/>
              <a:t>Click to edit Master title style</a:t>
            </a:r>
          </a:p>
        </p:txBody>
      </p:sp>
      <p:sp>
        <p:nvSpPr>
          <p:cNvPr id="27" name="Content Placeholder 26"/>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pPr>
              <a:defRPr/>
            </a:pPr>
            <a:endParaRPr lang="en-US" altLang="ko-KR"/>
          </a:p>
        </p:txBody>
      </p:sp>
      <p:sp>
        <p:nvSpPr>
          <p:cNvPr id="19" name="Footer Placeholder 18"/>
          <p:cNvSpPr>
            <a:spLocks noGrp="1"/>
          </p:cNvSpPr>
          <p:nvPr>
            <p:ph type="ftr" sz="quarter" idx="11"/>
          </p:nvPr>
        </p:nvSpPr>
        <p:spPr>
          <a:xfrm>
            <a:off x="8376497" y="336446"/>
            <a:ext cx="6772487" cy="1275684"/>
          </a:xfrm>
        </p:spPr>
        <p:txBody>
          <a:bodyPr/>
          <a:lstStyle/>
          <a:p>
            <a:pPr>
              <a:defRPr/>
            </a:pPr>
            <a:endParaRPr lang="en-US" altLang="ko-KR"/>
          </a:p>
        </p:txBody>
      </p:sp>
      <p:sp>
        <p:nvSpPr>
          <p:cNvPr id="16" name="Slide Number Placeholder 15"/>
          <p:cNvSpPr>
            <a:spLocks noGrp="1"/>
          </p:cNvSpPr>
          <p:nvPr>
            <p:ph type="sldNum" sz="quarter" idx="12"/>
          </p:nvPr>
        </p:nvSpPr>
        <p:spPr>
          <a:xfrm>
            <a:off x="19248120" y="28584296"/>
            <a:ext cx="1775104" cy="1090079"/>
          </a:xfrm>
        </p:spPr>
        <p:txBody>
          <a:bodyPr/>
          <a:lstStyle/>
          <a:p>
            <a:pPr>
              <a:defRPr/>
            </a:pPr>
            <a:fld id="{77323B4E-0E34-47EB-AA73-E9EE5B21379E}" type="slidenum">
              <a:rPr lang="en-US" altLang="ko-KR" smtClean="0"/>
              <a:t>‹#›</a:t>
            </a:fld>
            <a:endParaRPr lang="en-US" altLang="ko-K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1203007" y="15210201"/>
            <a:ext cx="20183793" cy="10513"/>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295232" tIns="147616" rIns="295232" bIns="147616" anchor="t" compatLnSpc="1"/>
          <a:lstStyle/>
          <a:p>
            <a:endParaRPr kumimoji="0" lang="en-US"/>
          </a:p>
        </p:txBody>
      </p:sp>
      <p:sp>
        <p:nvSpPr>
          <p:cNvPr id="6" name="Text Placeholder 5"/>
          <p:cNvSpPr>
            <a:spLocks noGrp="1"/>
          </p:cNvSpPr>
          <p:nvPr>
            <p:ph type="body" idx="1"/>
          </p:nvPr>
        </p:nvSpPr>
        <p:spPr>
          <a:xfrm>
            <a:off x="891117" y="7401772"/>
            <a:ext cx="19782790" cy="5383107"/>
          </a:xfrm>
        </p:spPr>
        <p:txBody>
          <a:bodyPr anchor="b"/>
          <a:lstStyle>
            <a:lvl1pPr marL="0" indent="0" algn="r">
              <a:buNone/>
              <a:defRPr sz="6500">
                <a:solidFill>
                  <a:schemeClr val="tx2">
                    <a:shade val="75000"/>
                  </a:schemeClr>
                </a:solidFill>
              </a:defRPr>
            </a:lvl1pPr>
            <a:lvl2pPr>
              <a:buNone/>
              <a:defRPr sz="5800">
                <a:solidFill>
                  <a:schemeClr val="tx1">
                    <a:tint val="75000"/>
                  </a:schemeClr>
                </a:solidFill>
              </a:defRPr>
            </a:lvl2pPr>
            <a:lvl3pPr>
              <a:buNone/>
              <a:defRPr sz="5200">
                <a:solidFill>
                  <a:schemeClr val="tx1">
                    <a:tint val="75000"/>
                  </a:schemeClr>
                </a:solidFill>
              </a:defRPr>
            </a:lvl3pPr>
            <a:lvl4pPr>
              <a:buNone/>
              <a:defRPr sz="4500">
                <a:solidFill>
                  <a:schemeClr val="tx1">
                    <a:tint val="75000"/>
                  </a:schemeClr>
                </a:solidFill>
              </a:defRPr>
            </a:lvl4pPr>
            <a:lvl5pPr>
              <a:buNone/>
              <a:defRPr sz="4500">
                <a:solidFill>
                  <a:schemeClr val="tx1">
                    <a:tint val="75000"/>
                  </a:schemeClr>
                </a:solidFill>
              </a:defRPr>
            </a:lvl5pPr>
          </a:lstStyle>
          <a:p>
            <a:pPr lvl="0" eaLnBrk="1" latinLnBrk="0" hangingPunct="1"/>
            <a:r>
              <a:rPr kumimoji="0" lang="en-US"/>
              <a:t>Click to edit Master text styles</a:t>
            </a:r>
          </a:p>
        </p:txBody>
      </p:sp>
      <p:sp>
        <p:nvSpPr>
          <p:cNvPr id="19" name="Date Placeholder 18"/>
          <p:cNvSpPr>
            <a:spLocks noGrp="1"/>
          </p:cNvSpPr>
          <p:nvPr>
            <p:ph type="dt" sz="half" idx="10"/>
          </p:nvPr>
        </p:nvSpPr>
        <p:spPr/>
        <p:txBody>
          <a:bodyPr/>
          <a:lstStyle/>
          <a:p>
            <a:pPr>
              <a:defRPr/>
            </a:pPr>
            <a:endParaRPr lang="en-US" altLang="ko-KR"/>
          </a:p>
        </p:txBody>
      </p:sp>
      <p:sp>
        <p:nvSpPr>
          <p:cNvPr id="11" name="Footer Placeholder 10"/>
          <p:cNvSpPr>
            <a:spLocks noGrp="1"/>
          </p:cNvSpPr>
          <p:nvPr>
            <p:ph type="ftr" sz="quarter" idx="11"/>
          </p:nvPr>
        </p:nvSpPr>
        <p:spPr/>
        <p:txBody>
          <a:bodyPr/>
          <a:lstStyle/>
          <a:p>
            <a:pPr>
              <a:defRPr/>
            </a:pPr>
            <a:endParaRPr lang="en-US" altLang="ko-KR"/>
          </a:p>
        </p:txBody>
      </p:sp>
      <p:sp>
        <p:nvSpPr>
          <p:cNvPr id="16" name="Slide Number Placeholder 15"/>
          <p:cNvSpPr>
            <a:spLocks noGrp="1"/>
          </p:cNvSpPr>
          <p:nvPr>
            <p:ph type="sldNum" sz="quarter" idx="12"/>
          </p:nvPr>
        </p:nvSpPr>
        <p:spPr/>
        <p:txBody>
          <a:bodyPr/>
          <a:lstStyle/>
          <a:p>
            <a:pPr>
              <a:defRPr/>
            </a:pPr>
            <a:fld id="{77323B4E-0E34-47EB-AA73-E9EE5B21379E}" type="slidenum">
              <a:rPr lang="en-US" altLang="ko-KR" smtClean="0"/>
              <a:t>‹#›</a:t>
            </a:fld>
            <a:endParaRPr lang="en-US" altLang="ko-KR"/>
          </a:p>
        </p:txBody>
      </p:sp>
      <p:sp>
        <p:nvSpPr>
          <p:cNvPr id="8" name="Title 7"/>
          <p:cNvSpPr>
            <a:spLocks noGrp="1"/>
          </p:cNvSpPr>
          <p:nvPr>
            <p:ph type="title"/>
          </p:nvPr>
        </p:nvSpPr>
        <p:spPr>
          <a:xfrm>
            <a:off x="422111" y="13012201"/>
            <a:ext cx="20317460" cy="5231331"/>
          </a:xfrm>
        </p:spPr>
        <p:txBody>
          <a:bodyPr rtlCol="0" anchor="t"/>
          <a:lstStyle>
            <a:lvl1pPr algn="r">
              <a:defRPr/>
            </a:lvl1pPr>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0" name="Title 19"/>
          <p:cNvSpPr>
            <a:spLocks noGrp="1"/>
          </p:cNvSpPr>
          <p:nvPr>
            <p:ph type="title"/>
          </p:nvPr>
        </p:nvSpPr>
        <p:spPr>
          <a:xfrm>
            <a:off x="705764" y="2018665"/>
            <a:ext cx="20317460" cy="3714344"/>
          </a:xfrm>
        </p:spPr>
        <p:txBody>
          <a:bodyPr/>
          <a:lstStyle/>
          <a:p>
            <a:r>
              <a:rPr kumimoji="0" lang="en-US"/>
              <a:t>Click to edit Master title style</a:t>
            </a:r>
          </a:p>
        </p:txBody>
      </p:sp>
      <p:sp>
        <p:nvSpPr>
          <p:cNvPr id="14" name="Content Placeholder 13"/>
          <p:cNvSpPr>
            <a:spLocks noGrp="1"/>
          </p:cNvSpPr>
          <p:nvPr>
            <p:ph sz="half" idx="1"/>
          </p:nvPr>
        </p:nvSpPr>
        <p:spPr>
          <a:xfrm>
            <a:off x="712894" y="7065328"/>
            <a:ext cx="9802283" cy="20859538"/>
          </a:xfrm>
        </p:spPr>
        <p:txBody>
          <a:bodyPr/>
          <a:lstStyle>
            <a:lvl1pPr>
              <a:defRPr sz="9000"/>
            </a:lvl1pPr>
            <a:lvl2pPr>
              <a:defRPr sz="7700"/>
            </a:lvl2pPr>
            <a:lvl3pPr>
              <a:defRPr sz="6500"/>
            </a:lvl3pPr>
            <a:lvl4pPr>
              <a:defRPr sz="5800"/>
            </a:lvl4pPr>
            <a:lvl5pPr>
              <a:defRPr sz="5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half" idx="2"/>
          </p:nvPr>
        </p:nvSpPr>
        <p:spPr>
          <a:xfrm>
            <a:off x="10871623" y="7065328"/>
            <a:ext cx="10158730" cy="20859538"/>
          </a:xfrm>
        </p:spPr>
        <p:txBody>
          <a:bodyPr/>
          <a:lstStyle>
            <a:lvl1pPr>
              <a:defRPr sz="9000"/>
            </a:lvl1pPr>
            <a:lvl2pPr>
              <a:defRPr sz="7700"/>
            </a:lvl2pPr>
            <a:lvl3pPr>
              <a:defRPr sz="6500"/>
            </a:lvl3pPr>
            <a:lvl4pPr>
              <a:defRPr sz="5800"/>
            </a:lvl4pPr>
            <a:lvl5pPr>
              <a:defRPr sz="58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0"/>
          </p:nvPr>
        </p:nvSpPr>
        <p:spPr/>
        <p:txBody>
          <a:bodyPr/>
          <a:lstStyle/>
          <a:p>
            <a:pPr>
              <a:defRPr/>
            </a:pPr>
            <a:endParaRPr lang="en-US" altLang="ko-KR"/>
          </a:p>
        </p:txBody>
      </p:sp>
      <p:sp>
        <p:nvSpPr>
          <p:cNvPr id="10" name="Footer Placeholder 9"/>
          <p:cNvSpPr>
            <a:spLocks noGrp="1"/>
          </p:cNvSpPr>
          <p:nvPr>
            <p:ph type="ftr" sz="quarter" idx="11"/>
          </p:nvPr>
        </p:nvSpPr>
        <p:spPr/>
        <p:txBody>
          <a:bodyPr/>
          <a:lstStyle/>
          <a:p>
            <a:pPr>
              <a:defRPr/>
            </a:pPr>
            <a:endParaRPr lang="en-US" altLang="ko-KR"/>
          </a:p>
        </p:txBody>
      </p:sp>
      <p:sp>
        <p:nvSpPr>
          <p:cNvPr id="31" name="Slide Number Placeholder 30"/>
          <p:cNvSpPr>
            <a:spLocks noGrp="1"/>
          </p:cNvSpPr>
          <p:nvPr>
            <p:ph type="sldNum" sz="quarter" idx="12"/>
          </p:nvPr>
        </p:nvSpPr>
        <p:spPr/>
        <p:txBody>
          <a:bodyPr/>
          <a:lstStyle/>
          <a:p>
            <a:pPr>
              <a:defRPr/>
            </a:pPr>
            <a:fld id="{77323B4E-0E34-47EB-AA73-E9EE5B21379E}" type="slidenum">
              <a:rPr lang="en-US" altLang="ko-KR" smtClean="0"/>
              <a:t>‹#›</a:t>
            </a:fld>
            <a:endParaRPr lang="en-US" altLang="ko-K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9" name="Title 28"/>
          <p:cNvSpPr>
            <a:spLocks noGrp="1"/>
          </p:cNvSpPr>
          <p:nvPr>
            <p:ph type="title"/>
          </p:nvPr>
        </p:nvSpPr>
        <p:spPr>
          <a:xfrm>
            <a:off x="712893" y="23887536"/>
            <a:ext cx="20139237" cy="3897145"/>
          </a:xfrm>
        </p:spPr>
        <p:txBody>
          <a:bodyPr anchor="ctr"/>
          <a:lstStyle>
            <a:lvl1pPr>
              <a:defRPr/>
            </a:lvl1pPr>
          </a:lstStyle>
          <a:p>
            <a:r>
              <a:rPr kumimoji="0" lang="en-US"/>
              <a:t>Click to edit Master title style</a:t>
            </a:r>
          </a:p>
        </p:txBody>
      </p:sp>
      <p:sp>
        <p:nvSpPr>
          <p:cNvPr id="13" name="Text Placeholder 12"/>
          <p:cNvSpPr>
            <a:spLocks noGrp="1"/>
          </p:cNvSpPr>
          <p:nvPr>
            <p:ph type="body" idx="1"/>
          </p:nvPr>
        </p:nvSpPr>
        <p:spPr>
          <a:xfrm>
            <a:off x="658266" y="2943886"/>
            <a:ext cx="10035134" cy="2824727"/>
          </a:xfrm>
        </p:spPr>
        <p:txBody>
          <a:bodyPr anchor="ctr"/>
          <a:lstStyle>
            <a:lvl1pPr marL="0" indent="0">
              <a:buNone/>
              <a:defRPr sz="5800" b="0" cap="all" baseline="0">
                <a:solidFill>
                  <a:schemeClr val="accent1">
                    <a:shade val="50000"/>
                  </a:schemeClr>
                </a:solidFill>
                <a:latin typeface="+mj-lt"/>
                <a:ea typeface="+mj-ea"/>
                <a:cs typeface="+mj-cs"/>
              </a:defRPr>
            </a:lvl1pPr>
            <a:lvl2pPr>
              <a:buNone/>
              <a:defRPr sz="6500" b="1"/>
            </a:lvl2pPr>
            <a:lvl3pPr>
              <a:buNone/>
              <a:defRPr sz="5800" b="1"/>
            </a:lvl3pPr>
            <a:lvl4pPr>
              <a:buNone/>
              <a:defRPr sz="5200" b="1"/>
            </a:lvl4pPr>
            <a:lvl5pPr>
              <a:buNone/>
              <a:defRPr sz="5200" b="1"/>
            </a:lvl5pPr>
          </a:lstStyle>
          <a:p>
            <a:pPr lvl="0" eaLnBrk="1" latinLnBrk="0" hangingPunct="1"/>
            <a:r>
              <a:rPr kumimoji="0" lang="en-US"/>
              <a:t>Click to edit Master text styles</a:t>
            </a:r>
          </a:p>
        </p:txBody>
      </p:sp>
      <p:sp>
        <p:nvSpPr>
          <p:cNvPr id="25" name="Text Placeholder 24"/>
          <p:cNvSpPr>
            <a:spLocks noGrp="1"/>
          </p:cNvSpPr>
          <p:nvPr>
            <p:ph type="body" sz="half" idx="3"/>
          </p:nvPr>
        </p:nvSpPr>
        <p:spPr>
          <a:xfrm>
            <a:off x="10864198" y="2943886"/>
            <a:ext cx="10039075" cy="2824727"/>
          </a:xfrm>
        </p:spPr>
        <p:txBody>
          <a:bodyPr anchor="ctr"/>
          <a:lstStyle>
            <a:lvl1pPr marL="0" indent="0">
              <a:buNone/>
              <a:defRPr sz="5800" b="0" cap="all" baseline="0">
                <a:solidFill>
                  <a:schemeClr val="accent1">
                    <a:shade val="50000"/>
                  </a:schemeClr>
                </a:solidFill>
                <a:latin typeface="+mj-lt"/>
                <a:ea typeface="+mj-ea"/>
                <a:cs typeface="+mj-cs"/>
              </a:defRPr>
            </a:lvl1pPr>
            <a:lvl2pPr>
              <a:buNone/>
              <a:defRPr sz="6500" b="1"/>
            </a:lvl2pPr>
            <a:lvl3pPr>
              <a:buNone/>
              <a:defRPr sz="5800" b="1"/>
            </a:lvl3pPr>
            <a:lvl4pPr>
              <a:buNone/>
              <a:defRPr sz="5200" b="1"/>
            </a:lvl4pPr>
            <a:lvl5pPr>
              <a:buNone/>
              <a:defRPr sz="5200" b="1"/>
            </a:lvl5pPr>
          </a:lstStyle>
          <a:p>
            <a:pPr lvl="0" eaLnBrk="1" latinLnBrk="0" hangingPunct="1"/>
            <a:r>
              <a:rPr kumimoji="0" lang="en-US"/>
              <a:t>Click to edit Master text styles</a:t>
            </a:r>
          </a:p>
        </p:txBody>
      </p:sp>
      <p:sp>
        <p:nvSpPr>
          <p:cNvPr id="4" name="Content Placeholder 3"/>
          <p:cNvSpPr>
            <a:spLocks noGrp="1"/>
          </p:cNvSpPr>
          <p:nvPr>
            <p:ph sz="quarter" idx="2"/>
          </p:nvPr>
        </p:nvSpPr>
        <p:spPr>
          <a:xfrm>
            <a:off x="658266" y="5810671"/>
            <a:ext cx="10035134" cy="17403979"/>
          </a:xfrm>
        </p:spPr>
        <p:txBody>
          <a:bodyPr/>
          <a:lstStyle>
            <a:lvl1pPr>
              <a:defRPr sz="7700"/>
            </a:lvl1pPr>
            <a:lvl2pPr>
              <a:defRPr sz="6500"/>
            </a:lvl2pPr>
            <a:lvl3pPr>
              <a:defRPr sz="5800"/>
            </a:lvl3pPr>
            <a:lvl4pPr>
              <a:defRPr sz="5200"/>
            </a:lvl4pPr>
            <a:lvl5pPr>
              <a:defRPr sz="52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8" name="Content Placeholder 27"/>
          <p:cNvSpPr>
            <a:spLocks noGrp="1"/>
          </p:cNvSpPr>
          <p:nvPr>
            <p:ph sz="quarter" idx="4"/>
          </p:nvPr>
        </p:nvSpPr>
        <p:spPr>
          <a:xfrm>
            <a:off x="10872863" y="5810671"/>
            <a:ext cx="10030409" cy="17403979"/>
          </a:xfrm>
        </p:spPr>
        <p:txBody>
          <a:bodyPr/>
          <a:lstStyle>
            <a:lvl1pPr>
              <a:defRPr sz="7700"/>
            </a:lvl1pPr>
            <a:lvl2pPr>
              <a:defRPr sz="6500"/>
            </a:lvl2pPr>
            <a:lvl3pPr>
              <a:defRPr sz="5800"/>
            </a:lvl3pPr>
            <a:lvl4pPr>
              <a:defRPr sz="5200"/>
            </a:lvl4pPr>
            <a:lvl5pPr>
              <a:defRPr sz="52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0" name="Date Placeholder 9"/>
          <p:cNvSpPr>
            <a:spLocks noGrp="1"/>
          </p:cNvSpPr>
          <p:nvPr>
            <p:ph type="dt" sz="half" idx="10"/>
          </p:nvPr>
        </p:nvSpPr>
        <p:spPr/>
        <p:txBody>
          <a:bodyPr/>
          <a:lstStyle/>
          <a:p>
            <a:pPr>
              <a:defRPr/>
            </a:pPr>
            <a:endParaRPr lang="en-US" altLang="ko-KR"/>
          </a:p>
        </p:txBody>
      </p:sp>
      <p:sp>
        <p:nvSpPr>
          <p:cNvPr id="6" name="Footer Placeholder 5"/>
          <p:cNvSpPr>
            <a:spLocks noGrp="1"/>
          </p:cNvSpPr>
          <p:nvPr>
            <p:ph type="ftr" sz="quarter" idx="11"/>
          </p:nvPr>
        </p:nvSpPr>
        <p:spPr/>
        <p:txBody>
          <a:bodyPr/>
          <a:lstStyle/>
          <a:p>
            <a:pPr>
              <a:defRPr/>
            </a:pPr>
            <a:endParaRPr lang="en-US" altLang="ko-KR"/>
          </a:p>
        </p:txBody>
      </p:sp>
      <p:sp>
        <p:nvSpPr>
          <p:cNvPr id="7" name="Slide Number Placeholder 6"/>
          <p:cNvSpPr>
            <a:spLocks noGrp="1"/>
          </p:cNvSpPr>
          <p:nvPr>
            <p:ph type="sldNum" sz="quarter" idx="12"/>
          </p:nvPr>
        </p:nvSpPr>
        <p:spPr>
          <a:xfrm>
            <a:off x="19248120" y="28597754"/>
            <a:ext cx="1782233" cy="1090079"/>
          </a:xfrm>
        </p:spPr>
        <p:txBody>
          <a:bodyPr/>
          <a:lstStyle/>
          <a:p>
            <a:pPr>
              <a:defRPr/>
            </a:pPr>
            <a:fld id="{77323B4E-0E34-47EB-AA73-E9EE5B21379E}" type="slidenum">
              <a:rPr lang="en-US" altLang="ko-KR" smtClean="0"/>
              <a:t>‹#›</a:t>
            </a:fld>
            <a:endParaRPr lang="en-US" altLang="ko-KR"/>
          </a:p>
        </p:txBody>
      </p:sp>
      <p:sp>
        <p:nvSpPr>
          <p:cNvPr id="11" name="Straight Connector 10"/>
          <p:cNvSpPr>
            <a:spLocks noChangeShapeType="1"/>
          </p:cNvSpPr>
          <p:nvPr/>
        </p:nvSpPr>
        <p:spPr bwMode="auto">
          <a:xfrm>
            <a:off x="1203007" y="26579091"/>
            <a:ext cx="20183793" cy="10513"/>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295232" tIns="147616" rIns="295232" bIns="147616" anchor="t" compatLnSpc="1"/>
          <a:lstStyle/>
          <a:p>
            <a:endParaRPr kumimoji="0"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0" name="Title 29"/>
          <p:cNvSpPr>
            <a:spLocks noGrp="1"/>
          </p:cNvSpPr>
          <p:nvPr>
            <p:ph type="title"/>
          </p:nvPr>
        </p:nvSpPr>
        <p:spPr>
          <a:xfrm>
            <a:off x="705764" y="2018665"/>
            <a:ext cx="20317460" cy="3714344"/>
          </a:xfrm>
        </p:spPr>
        <p:txBody>
          <a:bodyPr/>
          <a:lstStyle/>
          <a:p>
            <a:r>
              <a:rPr kumimoji="0" lang="en-US"/>
              <a:t>Click to edit Master title style</a:t>
            </a:r>
          </a:p>
        </p:txBody>
      </p:sp>
      <p:sp>
        <p:nvSpPr>
          <p:cNvPr id="12" name="Date Placeholder 11"/>
          <p:cNvSpPr>
            <a:spLocks noGrp="1"/>
          </p:cNvSpPr>
          <p:nvPr>
            <p:ph type="dt" sz="half" idx="10"/>
          </p:nvPr>
        </p:nvSpPr>
        <p:spPr/>
        <p:txBody>
          <a:bodyPr/>
          <a:lstStyle/>
          <a:p>
            <a:pPr>
              <a:defRPr/>
            </a:pPr>
            <a:endParaRPr lang="en-US" altLang="ko-KR"/>
          </a:p>
        </p:txBody>
      </p:sp>
      <p:sp>
        <p:nvSpPr>
          <p:cNvPr id="21" name="Footer Placeholder 20"/>
          <p:cNvSpPr>
            <a:spLocks noGrp="1"/>
          </p:cNvSpPr>
          <p:nvPr>
            <p:ph type="ftr" sz="quarter" idx="11"/>
          </p:nvPr>
        </p:nvSpPr>
        <p:spPr/>
        <p:txBody>
          <a:bodyPr/>
          <a:lstStyle/>
          <a:p>
            <a:pPr>
              <a:defRPr/>
            </a:pPr>
            <a:endParaRPr lang="en-US" altLang="ko-KR"/>
          </a:p>
        </p:txBody>
      </p:sp>
      <p:sp>
        <p:nvSpPr>
          <p:cNvPr id="6" name="Slide Number Placeholder 5"/>
          <p:cNvSpPr>
            <a:spLocks noGrp="1"/>
          </p:cNvSpPr>
          <p:nvPr>
            <p:ph type="sldNum" sz="quarter" idx="12"/>
          </p:nvPr>
        </p:nvSpPr>
        <p:spPr/>
        <p:txBody>
          <a:bodyPr/>
          <a:lstStyle/>
          <a:p>
            <a:pPr>
              <a:defRPr/>
            </a:pPr>
            <a:fld id="{77323B4E-0E34-47EB-AA73-E9EE5B21379E}" type="slidenum">
              <a:rPr lang="en-US" altLang="ko-KR" smtClean="0"/>
              <a:t>‹#›</a:t>
            </a:fld>
            <a:endParaRPr lang="en-US" altLang="ko-K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a:defRPr/>
            </a:pPr>
            <a:endParaRPr lang="en-US" altLang="ko-KR"/>
          </a:p>
        </p:txBody>
      </p:sp>
      <p:sp>
        <p:nvSpPr>
          <p:cNvPr id="24" name="Footer Placeholder 23"/>
          <p:cNvSpPr>
            <a:spLocks noGrp="1"/>
          </p:cNvSpPr>
          <p:nvPr>
            <p:ph type="ftr" sz="quarter" idx="11"/>
          </p:nvPr>
        </p:nvSpPr>
        <p:spPr/>
        <p:txBody>
          <a:bodyPr/>
          <a:lstStyle/>
          <a:p>
            <a:pPr>
              <a:defRPr/>
            </a:pPr>
            <a:endParaRPr lang="en-US" altLang="ko-KR"/>
          </a:p>
        </p:txBody>
      </p:sp>
      <p:sp>
        <p:nvSpPr>
          <p:cNvPr id="7" name="Slide Number Placeholder 6"/>
          <p:cNvSpPr>
            <a:spLocks noGrp="1"/>
          </p:cNvSpPr>
          <p:nvPr>
            <p:ph type="sldNum" sz="quarter" idx="12"/>
          </p:nvPr>
        </p:nvSpPr>
        <p:spPr/>
        <p:txBody>
          <a:bodyPr/>
          <a:lstStyle/>
          <a:p>
            <a:pPr>
              <a:defRPr/>
            </a:pPr>
            <a:fld id="{77323B4E-0E34-47EB-AA73-E9EE5B21379E}" type="slidenum">
              <a:rPr lang="en-US" altLang="ko-KR" smtClean="0"/>
              <a:t>‹#›</a:t>
            </a:fld>
            <a:endParaRPr lang="en-US" altLang="ko-K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Straight Connector 7"/>
          <p:cNvSpPr>
            <a:spLocks noChangeShapeType="1"/>
          </p:cNvSpPr>
          <p:nvPr/>
        </p:nvSpPr>
        <p:spPr bwMode="auto">
          <a:xfrm>
            <a:off x="1203007" y="25825478"/>
            <a:ext cx="20183793" cy="10513"/>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295232" tIns="147616" rIns="295232" bIns="147616" anchor="t" compatLnSpc="1"/>
          <a:lstStyle/>
          <a:p>
            <a:endParaRPr kumimoji="0" lang="en-US"/>
          </a:p>
        </p:txBody>
      </p:sp>
      <p:sp>
        <p:nvSpPr>
          <p:cNvPr id="12" name="Title 11"/>
          <p:cNvSpPr>
            <a:spLocks noGrp="1"/>
          </p:cNvSpPr>
          <p:nvPr>
            <p:ph type="title"/>
          </p:nvPr>
        </p:nvSpPr>
        <p:spPr>
          <a:xfrm>
            <a:off x="1069340" y="24223980"/>
            <a:ext cx="19782790" cy="2299035"/>
          </a:xfrm>
        </p:spPr>
        <p:txBody>
          <a:bodyPr anchor="ctr"/>
          <a:lstStyle>
            <a:lvl1pPr algn="l">
              <a:buNone/>
              <a:defRPr sz="6500" b="1"/>
            </a:lvl1pPr>
          </a:lstStyle>
          <a:p>
            <a:r>
              <a:rPr kumimoji="0" lang="en-US"/>
              <a:t>Click to edit Master title style</a:t>
            </a:r>
          </a:p>
        </p:txBody>
      </p:sp>
      <p:sp>
        <p:nvSpPr>
          <p:cNvPr id="26" name="Text Placeholder 25"/>
          <p:cNvSpPr>
            <a:spLocks noGrp="1"/>
          </p:cNvSpPr>
          <p:nvPr>
            <p:ph type="body" idx="2"/>
          </p:nvPr>
        </p:nvSpPr>
        <p:spPr>
          <a:xfrm>
            <a:off x="1069341" y="2691553"/>
            <a:ext cx="7036110" cy="21195983"/>
          </a:xfrm>
        </p:spPr>
        <p:txBody>
          <a:bodyPr/>
          <a:lstStyle>
            <a:lvl1pPr marL="0" indent="0">
              <a:buNone/>
              <a:defRPr sz="4500"/>
            </a:lvl1pPr>
            <a:lvl2pPr>
              <a:buNone/>
              <a:defRPr sz="3900"/>
            </a:lvl2pPr>
            <a:lvl3pPr>
              <a:buNone/>
              <a:defRPr sz="3200"/>
            </a:lvl3pPr>
            <a:lvl4pPr>
              <a:buNone/>
              <a:defRPr sz="2900"/>
            </a:lvl4pPr>
            <a:lvl5pPr>
              <a:buNone/>
              <a:defRPr sz="2900"/>
            </a:lvl5pPr>
          </a:lstStyle>
          <a:p>
            <a:pPr lvl="0" eaLnBrk="1" latinLnBrk="0" hangingPunct="1"/>
            <a:r>
              <a:rPr kumimoji="0" lang="en-US"/>
              <a:t>Click to edit Master text styles</a:t>
            </a:r>
          </a:p>
        </p:txBody>
      </p:sp>
      <p:sp>
        <p:nvSpPr>
          <p:cNvPr id="14" name="Content Placeholder 13"/>
          <p:cNvSpPr>
            <a:spLocks noGrp="1"/>
          </p:cNvSpPr>
          <p:nvPr>
            <p:ph sz="half" idx="1"/>
          </p:nvPr>
        </p:nvSpPr>
        <p:spPr>
          <a:xfrm>
            <a:off x="8361645" y="2691553"/>
            <a:ext cx="12490485" cy="21195983"/>
          </a:xfrm>
        </p:spPr>
        <p:txBody>
          <a:bodyPr/>
          <a:lstStyle>
            <a:lvl1pPr>
              <a:defRPr sz="10300"/>
            </a:lvl1pPr>
            <a:lvl2pPr>
              <a:defRPr sz="9000"/>
            </a:lvl2pPr>
            <a:lvl3pPr>
              <a:defRPr sz="7700"/>
            </a:lvl3pPr>
            <a:lvl4pPr>
              <a:defRPr sz="6500"/>
            </a:lvl4pPr>
            <a:lvl5pPr>
              <a:defRPr sz="6500"/>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5" name="Date Placeholder 24"/>
          <p:cNvSpPr>
            <a:spLocks noGrp="1"/>
          </p:cNvSpPr>
          <p:nvPr>
            <p:ph type="dt" sz="half" idx="10"/>
          </p:nvPr>
        </p:nvSpPr>
        <p:spPr/>
        <p:txBody>
          <a:bodyPr/>
          <a:lstStyle/>
          <a:p>
            <a:pPr>
              <a:defRPr/>
            </a:pPr>
            <a:endParaRPr lang="en-US" altLang="ko-KR"/>
          </a:p>
        </p:txBody>
      </p:sp>
      <p:sp>
        <p:nvSpPr>
          <p:cNvPr id="29" name="Footer Placeholder 28"/>
          <p:cNvSpPr>
            <a:spLocks noGrp="1"/>
          </p:cNvSpPr>
          <p:nvPr>
            <p:ph type="ftr" sz="quarter" idx="11"/>
          </p:nvPr>
        </p:nvSpPr>
        <p:spPr/>
        <p:txBody>
          <a:bodyPr/>
          <a:lstStyle/>
          <a:p>
            <a:pPr>
              <a:defRPr/>
            </a:pPr>
            <a:endParaRPr lang="en-US" altLang="ko-KR"/>
          </a:p>
        </p:txBody>
      </p:sp>
      <p:sp>
        <p:nvSpPr>
          <p:cNvPr id="7" name="Slide Number Placeholder 6"/>
          <p:cNvSpPr>
            <a:spLocks noGrp="1"/>
          </p:cNvSpPr>
          <p:nvPr>
            <p:ph type="sldNum" sz="quarter" idx="12"/>
          </p:nvPr>
        </p:nvSpPr>
        <p:spPr/>
        <p:txBody>
          <a:bodyPr/>
          <a:lstStyle/>
          <a:p>
            <a:pPr>
              <a:defRPr/>
            </a:pPr>
            <a:fld id="{77323B4E-0E34-47EB-AA73-E9EE5B21379E}" type="slidenum">
              <a:rPr lang="en-US" altLang="ko-KR" smtClean="0"/>
              <a:t>‹#›</a:t>
            </a:fld>
            <a:endParaRPr lang="en-US" altLang="ko-K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3" name="Picture Placeholder 12"/>
          <p:cNvSpPr>
            <a:spLocks noGrp="1"/>
          </p:cNvSpPr>
          <p:nvPr>
            <p:ph type="pic" idx="1"/>
          </p:nvPr>
        </p:nvSpPr>
        <p:spPr>
          <a:xfrm>
            <a:off x="8198273" y="2722610"/>
            <a:ext cx="11762740" cy="16149320"/>
          </a:xfrm>
          <a:solidFill>
            <a:schemeClr val="bg1"/>
          </a:solidFill>
          <a:ln w="6350">
            <a:solidFill>
              <a:schemeClr val="accent1"/>
            </a:solidFill>
          </a:ln>
          <a:effectLst>
            <a:reflection blurRad="1000" stA="49000" endA="500" endPos="10000" dist="900" dir="5400000" sy="-90000" algn="bl" rotWithShape="0"/>
          </a:effectLst>
        </p:spPr>
        <p:txBody>
          <a:bodyPr/>
          <a:lstStyle>
            <a:lvl1pPr marL="0" indent="0">
              <a:buNone/>
              <a:defRPr sz="10300"/>
            </a:lvl1pPr>
          </a:lstStyle>
          <a:p>
            <a:r>
              <a:rPr kumimoji="0" lang="en-US"/>
              <a:t>Click icon to add picture</a:t>
            </a:r>
            <a:endParaRPr kumimoji="0" lang="en-US" dirty="0"/>
          </a:p>
        </p:txBody>
      </p:sp>
      <p:sp>
        <p:nvSpPr>
          <p:cNvPr id="7" name="Date Placeholder 6"/>
          <p:cNvSpPr>
            <a:spLocks noGrp="1"/>
          </p:cNvSpPr>
          <p:nvPr>
            <p:ph type="dt" sz="half" idx="10"/>
          </p:nvPr>
        </p:nvSpPr>
        <p:spPr/>
        <p:txBody>
          <a:bodyPr/>
          <a:lstStyle/>
          <a:p>
            <a:pPr>
              <a:defRPr/>
            </a:pPr>
            <a:endParaRPr lang="en-US" altLang="ko-KR"/>
          </a:p>
        </p:txBody>
      </p:sp>
      <p:sp>
        <p:nvSpPr>
          <p:cNvPr id="5" name="Footer Placeholder 4"/>
          <p:cNvSpPr>
            <a:spLocks noGrp="1"/>
          </p:cNvSpPr>
          <p:nvPr>
            <p:ph type="ftr" sz="quarter" idx="11"/>
          </p:nvPr>
        </p:nvSpPr>
        <p:spPr/>
        <p:txBody>
          <a:bodyPr/>
          <a:lstStyle/>
          <a:p>
            <a:pPr>
              <a:defRPr/>
            </a:pPr>
            <a:endParaRPr lang="en-US" altLang="ko-KR"/>
          </a:p>
        </p:txBody>
      </p:sp>
      <p:sp>
        <p:nvSpPr>
          <p:cNvPr id="31" name="Slide Number Placeholder 30"/>
          <p:cNvSpPr>
            <a:spLocks noGrp="1"/>
          </p:cNvSpPr>
          <p:nvPr>
            <p:ph type="sldNum" sz="quarter" idx="12"/>
          </p:nvPr>
        </p:nvSpPr>
        <p:spPr/>
        <p:txBody>
          <a:bodyPr/>
          <a:lstStyle/>
          <a:p>
            <a:pPr>
              <a:defRPr/>
            </a:pPr>
            <a:fld id="{77323B4E-0E34-47EB-AA73-E9EE5B21379E}" type="slidenum">
              <a:rPr lang="en-US" altLang="ko-KR" smtClean="0"/>
              <a:t>‹#›</a:t>
            </a:fld>
            <a:endParaRPr lang="en-US" altLang="ko-KR"/>
          </a:p>
        </p:txBody>
      </p:sp>
      <p:sp>
        <p:nvSpPr>
          <p:cNvPr id="17" name="Title 16"/>
          <p:cNvSpPr>
            <a:spLocks noGrp="1"/>
          </p:cNvSpPr>
          <p:nvPr>
            <p:ph type="title"/>
          </p:nvPr>
        </p:nvSpPr>
        <p:spPr>
          <a:xfrm>
            <a:off x="891117" y="22048837"/>
            <a:ext cx="13723197" cy="2306047"/>
          </a:xfrm>
        </p:spPr>
        <p:txBody>
          <a:bodyPr anchor="ctr"/>
          <a:lstStyle>
            <a:lvl1pPr algn="l">
              <a:buNone/>
              <a:defRPr sz="6500" b="1"/>
            </a:lvl1pPr>
          </a:lstStyle>
          <a:p>
            <a:r>
              <a:rPr kumimoji="0" lang="en-US"/>
              <a:t>Click to edit Master title style</a:t>
            </a:r>
          </a:p>
        </p:txBody>
      </p:sp>
      <p:sp>
        <p:nvSpPr>
          <p:cNvPr id="26" name="Text Placeholder 25"/>
          <p:cNvSpPr>
            <a:spLocks noGrp="1"/>
          </p:cNvSpPr>
          <p:nvPr>
            <p:ph type="body" sz="half" idx="2"/>
          </p:nvPr>
        </p:nvSpPr>
        <p:spPr>
          <a:xfrm>
            <a:off x="891117" y="24430694"/>
            <a:ext cx="13723197" cy="3392479"/>
          </a:xfrm>
        </p:spPr>
        <p:txBody>
          <a:bodyPr lIns="354279" tIns="0"/>
          <a:lstStyle>
            <a:lvl1pPr marL="0" indent="0">
              <a:buNone/>
              <a:defRPr sz="4500"/>
            </a:lvl1pPr>
            <a:lvl2pPr>
              <a:defRPr sz="3900"/>
            </a:lvl2pPr>
            <a:lvl3pPr>
              <a:defRPr sz="3200"/>
            </a:lvl3pPr>
            <a:lvl4pPr>
              <a:defRPr sz="2900"/>
            </a:lvl4pPr>
            <a:lvl5pPr>
              <a:defRPr sz="2900"/>
            </a:lvl5pPr>
          </a:lstStyle>
          <a:p>
            <a:pPr lvl="0" eaLnBrk="1" latinLnBrk="0" hangingPunct="1"/>
            <a:r>
              <a:rPr kumimoji="0"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7" name="Straight Connector 6"/>
          <p:cNvSpPr>
            <a:spLocks noChangeShapeType="1"/>
          </p:cNvSpPr>
          <p:nvPr/>
        </p:nvSpPr>
        <p:spPr bwMode="auto">
          <a:xfrm>
            <a:off x="1203007" y="4640009"/>
            <a:ext cx="20183793" cy="10513"/>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295232" tIns="147616" rIns="295232" bIns="147616" anchor="t" compatLnSpc="1"/>
          <a:lstStyle/>
          <a:p>
            <a:endParaRPr kumimoji="0" lang="en-US"/>
          </a:p>
        </p:txBody>
      </p:sp>
      <p:sp>
        <p:nvSpPr>
          <p:cNvPr id="8" name="Text Placeholder 7"/>
          <p:cNvSpPr>
            <a:spLocks noGrp="1"/>
          </p:cNvSpPr>
          <p:nvPr>
            <p:ph type="body" idx="1"/>
          </p:nvPr>
        </p:nvSpPr>
        <p:spPr>
          <a:xfrm>
            <a:off x="712893" y="6862059"/>
            <a:ext cx="20317460" cy="19983384"/>
          </a:xfrm>
          <a:prstGeom prst="rect">
            <a:avLst/>
          </a:prstGeom>
        </p:spPr>
        <p:txBody>
          <a:bodyPr vert="horz" lIns="295232" tIns="147616" rIns="295232" bIns="147616">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1" name="Date Placeholder 10"/>
          <p:cNvSpPr>
            <a:spLocks noGrp="1"/>
          </p:cNvSpPr>
          <p:nvPr>
            <p:ph type="dt" sz="half" idx="2"/>
          </p:nvPr>
        </p:nvSpPr>
        <p:spPr>
          <a:xfrm>
            <a:off x="15148983" y="336446"/>
            <a:ext cx="5881370" cy="1275684"/>
          </a:xfrm>
          <a:prstGeom prst="rect">
            <a:avLst/>
          </a:prstGeom>
        </p:spPr>
        <p:txBody>
          <a:bodyPr vert="horz" lIns="295232" tIns="147616" rIns="295232" bIns="147616"/>
          <a:lstStyle>
            <a:lvl1pPr algn="l" eaLnBrk="1" latinLnBrk="0" hangingPunct="1">
              <a:defRPr kumimoji="0" sz="3900">
                <a:solidFill>
                  <a:schemeClr val="accent1">
                    <a:shade val="75000"/>
                  </a:schemeClr>
                </a:solidFill>
              </a:defRPr>
            </a:lvl1pPr>
          </a:lstStyle>
          <a:p>
            <a:pPr>
              <a:defRPr/>
            </a:pPr>
            <a:endParaRPr lang="en-US" altLang="ko-KR"/>
          </a:p>
        </p:txBody>
      </p:sp>
      <p:sp>
        <p:nvSpPr>
          <p:cNvPr id="28" name="Footer Placeholder 27"/>
          <p:cNvSpPr>
            <a:spLocks noGrp="1"/>
          </p:cNvSpPr>
          <p:nvPr>
            <p:ph type="ftr" sz="quarter" idx="3"/>
          </p:nvPr>
        </p:nvSpPr>
        <p:spPr>
          <a:xfrm>
            <a:off x="7307157" y="336446"/>
            <a:ext cx="7841827" cy="1275684"/>
          </a:xfrm>
          <a:prstGeom prst="rect">
            <a:avLst/>
          </a:prstGeom>
        </p:spPr>
        <p:txBody>
          <a:bodyPr vert="horz" lIns="295232" tIns="147616" rIns="295232" bIns="147616"/>
          <a:lstStyle>
            <a:lvl1pPr algn="r" eaLnBrk="1" latinLnBrk="0" hangingPunct="1">
              <a:defRPr kumimoji="0" sz="3900">
                <a:solidFill>
                  <a:schemeClr val="accent1">
                    <a:shade val="75000"/>
                  </a:schemeClr>
                </a:solidFill>
              </a:defRPr>
            </a:lvl1pPr>
          </a:lstStyle>
          <a:p>
            <a:pPr>
              <a:defRPr/>
            </a:pPr>
            <a:endParaRPr lang="en-US" altLang="ko-KR"/>
          </a:p>
        </p:txBody>
      </p:sp>
      <p:sp>
        <p:nvSpPr>
          <p:cNvPr id="5" name="Slide Number Placeholder 4"/>
          <p:cNvSpPr>
            <a:spLocks noGrp="1"/>
          </p:cNvSpPr>
          <p:nvPr>
            <p:ph type="sldNum" sz="quarter" idx="4"/>
          </p:nvPr>
        </p:nvSpPr>
        <p:spPr>
          <a:xfrm>
            <a:off x="19248120" y="28597756"/>
            <a:ext cx="1782233" cy="1079425"/>
          </a:xfrm>
          <a:prstGeom prst="rect">
            <a:avLst/>
          </a:prstGeom>
        </p:spPr>
        <p:txBody>
          <a:bodyPr vert="horz" lIns="295232" tIns="147616" rIns="295232" bIns="147616"/>
          <a:lstStyle>
            <a:lvl1pPr algn="r" eaLnBrk="1" latinLnBrk="0" hangingPunct="1">
              <a:defRPr kumimoji="0" sz="3900">
                <a:solidFill>
                  <a:schemeClr val="accent1">
                    <a:shade val="75000"/>
                  </a:schemeClr>
                </a:solidFill>
              </a:defRPr>
            </a:lvl1pPr>
          </a:lstStyle>
          <a:p>
            <a:pPr>
              <a:defRPr/>
            </a:pPr>
            <a:fld id="{77323B4E-0E34-47EB-AA73-E9EE5B21379E}" type="slidenum">
              <a:rPr lang="en-US" altLang="ko-KR" smtClean="0"/>
              <a:t>‹#›</a:t>
            </a:fld>
            <a:endParaRPr lang="en-US" altLang="ko-KR"/>
          </a:p>
        </p:txBody>
      </p:sp>
      <p:sp>
        <p:nvSpPr>
          <p:cNvPr id="10" name="Title Placeholder 9"/>
          <p:cNvSpPr>
            <a:spLocks noGrp="1"/>
          </p:cNvSpPr>
          <p:nvPr>
            <p:ph type="title"/>
          </p:nvPr>
        </p:nvSpPr>
        <p:spPr>
          <a:xfrm>
            <a:off x="712893" y="2018665"/>
            <a:ext cx="20317460" cy="3700886"/>
          </a:xfrm>
          <a:prstGeom prst="rect">
            <a:avLst/>
          </a:prstGeom>
        </p:spPr>
        <p:txBody>
          <a:bodyPr vert="horz" lIns="295232" tIns="147616" rIns="295232" bIns="147616" anchor="ctr">
            <a:normAutofit/>
          </a:bodyPr>
          <a:lstStyle/>
          <a:p>
            <a:r>
              <a:rPr kumimoji="0" lang="en-US"/>
              <a:t>Click to edit Master title style</a:t>
            </a:r>
          </a:p>
        </p:txBody>
      </p:sp>
      <p:sp>
        <p:nvSpPr>
          <p:cNvPr id="9" name="Straight Connector 8"/>
          <p:cNvSpPr>
            <a:spLocks noChangeShapeType="1"/>
          </p:cNvSpPr>
          <p:nvPr/>
        </p:nvSpPr>
        <p:spPr bwMode="auto">
          <a:xfrm>
            <a:off x="1203007" y="4640009"/>
            <a:ext cx="20183793" cy="10513"/>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295232" tIns="147616" rIns="295232" bIns="147616" anchor="t" compatLnSpc="1"/>
          <a:lstStyle/>
          <a:p>
            <a:endParaRPr kumimoji="0" lang="en-US"/>
          </a:p>
        </p:txBody>
      </p:sp>
      <p:sp>
        <p:nvSpPr>
          <p:cNvPr id="12" name="Straight Connector 11"/>
          <p:cNvSpPr>
            <a:spLocks noChangeShapeType="1"/>
          </p:cNvSpPr>
          <p:nvPr/>
        </p:nvSpPr>
        <p:spPr bwMode="auto">
          <a:xfrm>
            <a:off x="1203007" y="4671304"/>
            <a:ext cx="20183793" cy="10513"/>
          </a:xfrm>
          <a:prstGeom prst="line">
            <a:avLst/>
          </a:prstGeom>
          <a:noFill/>
          <a:ln w="9525" cap="flat" cmpd="sng" algn="ctr">
            <a:gradFill flip="none" rotWithShape="1">
              <a:gsLst>
                <a:gs pos="0">
                  <a:schemeClr val="accent1">
                    <a:alpha val="0"/>
                  </a:schemeClr>
                </a:gs>
                <a:gs pos="17000">
                  <a:schemeClr val="accent1"/>
                </a:gs>
                <a:gs pos="100000">
                  <a:schemeClr val="accent1"/>
                </a:gs>
              </a:gsLst>
              <a:lin ang="0" scaled="1"/>
              <a:tileRect/>
            </a:gradFill>
            <a:prstDash val="solid"/>
            <a:round/>
            <a:headEnd type="none" w="med" len="med"/>
            <a:tailEnd type="none" w="med" len="med"/>
          </a:ln>
          <a:effectLst/>
        </p:spPr>
        <p:txBody>
          <a:bodyPr vert="horz" wrap="square" lIns="295232" tIns="147616" rIns="295232" bIns="147616" anchor="t" compatLnSpc="1"/>
          <a:lstStyle/>
          <a:p>
            <a:endParaRPr kumimoji="0"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latinLnBrk="0" hangingPunct="1">
        <a:spcBef>
          <a:spcPct val="0"/>
        </a:spcBef>
        <a:buNone/>
        <a:defRPr kumimoji="0" sz="11600" kern="1200" cap="all" baseline="0">
          <a:solidFill>
            <a:schemeClr val="tx2"/>
          </a:solidFill>
          <a:effectLst>
            <a:reflection blurRad="12700" stA="48000" endA="300" endPos="55000" dir="5400000" sy="-90000" algn="bl" rotWithShape="0"/>
          </a:effectLst>
          <a:latin typeface="+mj-lt"/>
          <a:ea typeface="+mj-ea"/>
          <a:cs typeface="+mj-cs"/>
        </a:defRPr>
      </a:lvl1pPr>
    </p:titleStyle>
    <p:bodyStyle>
      <a:lvl1pPr marL="1106805" indent="-1106805" algn="l" rtl="0" eaLnBrk="1" latinLnBrk="0" hangingPunct="1">
        <a:spcBef>
          <a:spcPct val="20000"/>
        </a:spcBef>
        <a:buClr>
          <a:schemeClr val="accent1"/>
        </a:buClr>
        <a:buSzPct val="70000"/>
        <a:buFont typeface="Wingdings 2" panose="05020102010507070707"/>
        <a:buChar char=""/>
        <a:defRPr kumimoji="0" sz="10300" kern="1200">
          <a:solidFill>
            <a:schemeClr val="tx2"/>
          </a:solidFill>
          <a:latin typeface="+mn-lt"/>
          <a:ea typeface="+mn-ea"/>
          <a:cs typeface="+mn-cs"/>
        </a:defRPr>
      </a:lvl1pPr>
      <a:lvl2pPr marL="2399030" indent="-922655" algn="l" rtl="0" eaLnBrk="1" latinLnBrk="0" hangingPunct="1">
        <a:spcBef>
          <a:spcPct val="20000"/>
        </a:spcBef>
        <a:buClr>
          <a:schemeClr val="accent1"/>
        </a:buClr>
        <a:buSzPct val="70000"/>
        <a:buFont typeface="Wingdings 2" panose="05020102010507070707"/>
        <a:buChar char=""/>
        <a:defRPr kumimoji="0" sz="9000" kern="1200">
          <a:solidFill>
            <a:schemeClr val="tx2"/>
          </a:solidFill>
          <a:latin typeface="+mn-lt"/>
          <a:ea typeface="+mn-ea"/>
          <a:cs typeface="+mn-cs"/>
        </a:defRPr>
      </a:lvl2pPr>
      <a:lvl3pPr marL="3690620" indent="-737870" algn="l" rtl="0" eaLnBrk="1" latinLnBrk="0" hangingPunct="1">
        <a:spcBef>
          <a:spcPct val="20000"/>
        </a:spcBef>
        <a:buClr>
          <a:schemeClr val="accent1"/>
        </a:buClr>
        <a:buSzPct val="70000"/>
        <a:buFont typeface="Wingdings 2" panose="05020102010507070707"/>
        <a:buChar char=""/>
        <a:defRPr kumimoji="0" sz="7700" kern="1200">
          <a:solidFill>
            <a:schemeClr val="tx2"/>
          </a:solidFill>
          <a:latin typeface="+mn-lt"/>
          <a:ea typeface="+mn-ea"/>
          <a:cs typeface="+mn-cs"/>
        </a:defRPr>
      </a:lvl3pPr>
      <a:lvl4pPr marL="5166360" indent="-737870" algn="l" rtl="0" eaLnBrk="1" latinLnBrk="0" hangingPunct="1">
        <a:spcBef>
          <a:spcPct val="20000"/>
        </a:spcBef>
        <a:buClr>
          <a:schemeClr val="accent1"/>
        </a:buClr>
        <a:buSzPct val="70000"/>
        <a:buFont typeface="Wingdings 2" panose="05020102010507070707"/>
        <a:buChar char=""/>
        <a:defRPr kumimoji="0" sz="6500" kern="1200">
          <a:solidFill>
            <a:schemeClr val="tx2"/>
          </a:solidFill>
          <a:latin typeface="+mn-lt"/>
          <a:ea typeface="+mn-ea"/>
          <a:cs typeface="+mn-cs"/>
        </a:defRPr>
      </a:lvl4pPr>
      <a:lvl5pPr marL="6642735" indent="-737870" algn="l" rtl="0" eaLnBrk="1" latinLnBrk="0" hangingPunct="1">
        <a:spcBef>
          <a:spcPct val="20000"/>
        </a:spcBef>
        <a:buClr>
          <a:schemeClr val="accent1"/>
        </a:buClr>
        <a:buSzPct val="60000"/>
        <a:buFont typeface="Wingdings 2" panose="05020102010507070707"/>
        <a:buChar char=""/>
        <a:defRPr kumimoji="0" sz="5800" kern="1200">
          <a:solidFill>
            <a:schemeClr val="tx2"/>
          </a:solidFill>
          <a:latin typeface="+mn-lt"/>
          <a:ea typeface="+mn-ea"/>
          <a:cs typeface="+mn-cs"/>
        </a:defRPr>
      </a:lvl5pPr>
      <a:lvl6pPr marL="8119110" indent="-737870" algn="l" rtl="0" eaLnBrk="1" latinLnBrk="0" hangingPunct="1">
        <a:spcBef>
          <a:spcPct val="20000"/>
        </a:spcBef>
        <a:buClr>
          <a:schemeClr val="accent1"/>
        </a:buClr>
        <a:buSzPct val="60000"/>
        <a:buFont typeface="Wingdings 2" panose="05020102010507070707"/>
        <a:buChar char=""/>
        <a:defRPr kumimoji="0" sz="5800" kern="1200">
          <a:solidFill>
            <a:schemeClr val="tx2"/>
          </a:solidFill>
          <a:latin typeface="+mn-lt"/>
          <a:ea typeface="+mn-ea"/>
          <a:cs typeface="+mn-cs"/>
        </a:defRPr>
      </a:lvl6pPr>
      <a:lvl7pPr marL="9594850" indent="-737870" algn="l" rtl="0" eaLnBrk="1" latinLnBrk="0" hangingPunct="1">
        <a:spcBef>
          <a:spcPct val="20000"/>
        </a:spcBef>
        <a:buClr>
          <a:schemeClr val="accent1"/>
        </a:buClr>
        <a:buSzPct val="60000"/>
        <a:buFont typeface="Wingdings 2" panose="05020102010507070707"/>
        <a:buChar char=""/>
        <a:defRPr kumimoji="0" sz="5200" kern="1200">
          <a:solidFill>
            <a:schemeClr val="tx2"/>
          </a:solidFill>
          <a:latin typeface="+mn-lt"/>
          <a:ea typeface="+mn-ea"/>
          <a:cs typeface="+mn-cs"/>
        </a:defRPr>
      </a:lvl7pPr>
      <a:lvl8pPr marL="11071225" indent="-737870" algn="l" rtl="0" eaLnBrk="1" latinLnBrk="0" hangingPunct="1">
        <a:spcBef>
          <a:spcPct val="20000"/>
        </a:spcBef>
        <a:buClr>
          <a:schemeClr val="accent1"/>
        </a:buClr>
        <a:buSzPct val="60000"/>
        <a:buFont typeface="Wingdings 2" panose="05020102010507070707"/>
        <a:buChar char=""/>
        <a:defRPr kumimoji="0" sz="5200" kern="1200" baseline="0">
          <a:solidFill>
            <a:schemeClr val="tx2"/>
          </a:solidFill>
          <a:latin typeface="+mn-lt"/>
          <a:ea typeface="+mn-ea"/>
          <a:cs typeface="+mn-cs"/>
        </a:defRPr>
      </a:lvl8pPr>
      <a:lvl9pPr marL="12547600" indent="-737870" algn="l" rtl="0" eaLnBrk="1" latinLnBrk="0" hangingPunct="1">
        <a:spcBef>
          <a:spcPct val="20000"/>
        </a:spcBef>
        <a:buClr>
          <a:schemeClr val="accent1"/>
        </a:buClr>
        <a:buSzPct val="60000"/>
        <a:buFont typeface="Wingdings 2" panose="05020102010507070707"/>
        <a:buChar char=""/>
        <a:defRPr kumimoji="0" sz="45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1476375" algn="l" rtl="0" eaLnBrk="1" latinLnBrk="0" hangingPunct="1">
        <a:defRPr kumimoji="0" kern="1200">
          <a:solidFill>
            <a:schemeClr val="tx1"/>
          </a:solidFill>
          <a:latin typeface="+mn-lt"/>
          <a:ea typeface="+mn-ea"/>
          <a:cs typeface="+mn-cs"/>
        </a:defRPr>
      </a:lvl2pPr>
      <a:lvl3pPr marL="2952115" algn="l" rtl="0" eaLnBrk="1" latinLnBrk="0" hangingPunct="1">
        <a:defRPr kumimoji="0" kern="1200">
          <a:solidFill>
            <a:schemeClr val="tx1"/>
          </a:solidFill>
          <a:latin typeface="+mn-lt"/>
          <a:ea typeface="+mn-ea"/>
          <a:cs typeface="+mn-cs"/>
        </a:defRPr>
      </a:lvl3pPr>
      <a:lvl4pPr marL="4428490" algn="l" rtl="0" eaLnBrk="1" latinLnBrk="0" hangingPunct="1">
        <a:defRPr kumimoji="0" kern="1200">
          <a:solidFill>
            <a:schemeClr val="tx1"/>
          </a:solidFill>
          <a:latin typeface="+mn-lt"/>
          <a:ea typeface="+mn-ea"/>
          <a:cs typeface="+mn-cs"/>
        </a:defRPr>
      </a:lvl4pPr>
      <a:lvl5pPr marL="5904865" algn="l" rtl="0" eaLnBrk="1" latinLnBrk="0" hangingPunct="1">
        <a:defRPr kumimoji="0" kern="1200">
          <a:solidFill>
            <a:schemeClr val="tx1"/>
          </a:solidFill>
          <a:latin typeface="+mn-lt"/>
          <a:ea typeface="+mn-ea"/>
          <a:cs typeface="+mn-cs"/>
        </a:defRPr>
      </a:lvl5pPr>
      <a:lvl6pPr marL="7380605" algn="l" rtl="0" eaLnBrk="1" latinLnBrk="0" hangingPunct="1">
        <a:defRPr kumimoji="0" kern="1200">
          <a:solidFill>
            <a:schemeClr val="tx1"/>
          </a:solidFill>
          <a:latin typeface="+mn-lt"/>
          <a:ea typeface="+mn-ea"/>
          <a:cs typeface="+mn-cs"/>
        </a:defRPr>
      </a:lvl6pPr>
      <a:lvl7pPr marL="8856980" algn="l" rtl="0" eaLnBrk="1" latinLnBrk="0" hangingPunct="1">
        <a:defRPr kumimoji="0" kern="1200">
          <a:solidFill>
            <a:schemeClr val="tx1"/>
          </a:solidFill>
          <a:latin typeface="+mn-lt"/>
          <a:ea typeface="+mn-ea"/>
          <a:cs typeface="+mn-cs"/>
        </a:defRPr>
      </a:lvl7pPr>
      <a:lvl8pPr marL="10333355" algn="l" rtl="0" eaLnBrk="1" latinLnBrk="0" hangingPunct="1">
        <a:defRPr kumimoji="0" kern="1200">
          <a:solidFill>
            <a:schemeClr val="tx1"/>
          </a:solidFill>
          <a:latin typeface="+mn-lt"/>
          <a:ea typeface="+mn-ea"/>
          <a:cs typeface="+mn-cs"/>
        </a:defRPr>
      </a:lvl8pPr>
      <a:lvl9pPr marL="11809095"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Layout" Target="../diagrams/layout1.xml"/><Relationship Id="rId13" Type="http://schemas.openxmlformats.org/officeDocument/2006/relationships/image" Target="../media/image6.jpeg"/><Relationship Id="rId3" Type="http://schemas.openxmlformats.org/officeDocument/2006/relationships/slideLayout" Target="../slideLayouts/slideLayout2.xml"/><Relationship Id="rId7" Type="http://schemas.openxmlformats.org/officeDocument/2006/relationships/diagramData" Target="../diagrams/data1.xml"/><Relationship Id="rId12" Type="http://schemas.openxmlformats.org/officeDocument/2006/relationships/image" Target="../media/image5.jpe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jpeg"/><Relationship Id="rId11" Type="http://schemas.microsoft.com/office/2007/relationships/diagramDrawing" Target="../diagrams/drawing1.xml"/><Relationship Id="rId5" Type="http://schemas.openxmlformats.org/officeDocument/2006/relationships/image" Target="../media/image3.jpeg"/><Relationship Id="rId10" Type="http://schemas.openxmlformats.org/officeDocument/2006/relationships/diagramColors" Target="../diagrams/colors1.xml"/><Relationship Id="rId4" Type="http://schemas.openxmlformats.org/officeDocument/2006/relationships/notesSlide" Target="../notesSlides/notesSlide1.xml"/><Relationship Id="rId9" Type="http://schemas.openxmlformats.org/officeDocument/2006/relationships/diagramQuickStyle" Target="../diagrams/quickStyle1.xml"/><Relationship Id="rId1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6" name="Freeform 64"/>
          <p:cNvSpPr/>
          <p:nvPr/>
        </p:nvSpPr>
        <p:spPr bwMode="auto">
          <a:xfrm flipH="1" flipV="1">
            <a:off x="33439" y="4940682"/>
            <a:ext cx="21386800" cy="723900"/>
          </a:xfrm>
          <a:custGeom>
            <a:avLst/>
            <a:gdLst>
              <a:gd name="T0" fmla="*/ 0 w 22316"/>
              <a:gd name="T1" fmla="*/ 2147483647 h 1179"/>
              <a:gd name="T2" fmla="*/ 2147483647 w 22316"/>
              <a:gd name="T3" fmla="*/ 2147483647 h 1179"/>
              <a:gd name="T4" fmla="*/ 2147483647 w 22316"/>
              <a:gd name="T5" fmla="*/ 0 h 1179"/>
              <a:gd name="T6" fmla="*/ 2147483647 w 22316"/>
              <a:gd name="T7" fmla="*/ 0 h 1179"/>
              <a:gd name="T8" fmla="*/ 2147483647 w 22316"/>
              <a:gd name="T9" fmla="*/ 2147483647 h 1179"/>
              <a:gd name="T10" fmla="*/ 0 w 22316"/>
              <a:gd name="T11" fmla="*/ 2147483647 h 1179"/>
              <a:gd name="T12" fmla="*/ 0 w 22316"/>
              <a:gd name="T13" fmla="*/ 2147483647 h 1179"/>
              <a:gd name="T14" fmla="*/ 0 60000 65536"/>
              <a:gd name="T15" fmla="*/ 0 60000 65536"/>
              <a:gd name="T16" fmla="*/ 0 60000 65536"/>
              <a:gd name="T17" fmla="*/ 0 60000 65536"/>
              <a:gd name="T18" fmla="*/ 0 60000 65536"/>
              <a:gd name="T19" fmla="*/ 0 60000 65536"/>
              <a:gd name="T20" fmla="*/ 0 60000 65536"/>
              <a:gd name="T21" fmla="*/ 0 w 22316"/>
              <a:gd name="T22" fmla="*/ 0 h 1179"/>
              <a:gd name="T23" fmla="*/ 22316 w 22316"/>
              <a:gd name="T24" fmla="*/ 1179 h 117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316" h="1179">
                <a:moveTo>
                  <a:pt x="0" y="499"/>
                </a:moveTo>
                <a:lnTo>
                  <a:pt x="15104" y="499"/>
                </a:lnTo>
                <a:lnTo>
                  <a:pt x="15785" y="0"/>
                </a:lnTo>
                <a:lnTo>
                  <a:pt x="22316" y="0"/>
                </a:lnTo>
                <a:lnTo>
                  <a:pt x="22316" y="1179"/>
                </a:lnTo>
                <a:lnTo>
                  <a:pt x="0" y="1179"/>
                </a:lnTo>
                <a:lnTo>
                  <a:pt x="0" y="499"/>
                </a:lnTo>
                <a:close/>
              </a:path>
            </a:pathLst>
          </a:custGeom>
          <a:solidFill>
            <a:schemeClr val="bg1">
              <a:lumMod val="50000"/>
            </a:schemeClr>
          </a:solidFill>
          <a:ln w="9525">
            <a:noFill/>
            <a:round/>
          </a:ln>
        </p:spPr>
        <p:txBody>
          <a:bodyPr lIns="54215" tIns="27107" rIns="54215" bIns="27107"/>
          <a:lstStyle/>
          <a:p>
            <a:endParaRPr lang="ko-KR" altLang="en-US">
              <a:latin typeface="Times New Roman" panose="02020603050405020304" pitchFamily="18" charset="0"/>
              <a:cs typeface="Times New Roman" panose="02020603050405020304" pitchFamily="18" charset="0"/>
            </a:endParaRPr>
          </a:p>
        </p:txBody>
      </p:sp>
      <p:sp>
        <p:nvSpPr>
          <p:cNvPr id="3126" name="Freeform 54"/>
          <p:cNvSpPr/>
          <p:nvPr/>
        </p:nvSpPr>
        <p:spPr bwMode="auto">
          <a:xfrm>
            <a:off x="33439" y="134440"/>
            <a:ext cx="21386800" cy="1790700"/>
          </a:xfrm>
          <a:custGeom>
            <a:avLst/>
            <a:gdLst/>
            <a:ahLst/>
            <a:cxnLst>
              <a:cxn ang="0">
                <a:pos x="0" y="1179"/>
              </a:cxn>
              <a:cxn ang="0">
                <a:pos x="5080" y="1179"/>
              </a:cxn>
              <a:cxn ang="0">
                <a:pos x="6759" y="0"/>
              </a:cxn>
              <a:cxn ang="0">
                <a:pos x="22680" y="0"/>
              </a:cxn>
              <a:cxn ang="0">
                <a:pos x="22680" y="227"/>
              </a:cxn>
              <a:cxn ang="0">
                <a:pos x="7303" y="227"/>
              </a:cxn>
              <a:cxn ang="0">
                <a:pos x="4990" y="1905"/>
              </a:cxn>
              <a:cxn ang="0">
                <a:pos x="0" y="1905"/>
              </a:cxn>
              <a:cxn ang="0">
                <a:pos x="0" y="1179"/>
              </a:cxn>
            </a:cxnLst>
            <a:rect l="0" t="0" r="r" b="b"/>
            <a:pathLst>
              <a:path w="22680" h="1905">
                <a:moveTo>
                  <a:pt x="0" y="1179"/>
                </a:moveTo>
                <a:lnTo>
                  <a:pt x="5080" y="1179"/>
                </a:lnTo>
                <a:lnTo>
                  <a:pt x="6759" y="0"/>
                </a:lnTo>
                <a:lnTo>
                  <a:pt x="22680" y="0"/>
                </a:lnTo>
                <a:lnTo>
                  <a:pt x="22680" y="227"/>
                </a:lnTo>
                <a:lnTo>
                  <a:pt x="7303" y="227"/>
                </a:lnTo>
                <a:lnTo>
                  <a:pt x="4990" y="1905"/>
                </a:lnTo>
                <a:lnTo>
                  <a:pt x="0" y="1905"/>
                </a:lnTo>
                <a:lnTo>
                  <a:pt x="0" y="1179"/>
                </a:lnTo>
                <a:close/>
              </a:path>
            </a:pathLst>
          </a:custGeom>
          <a:solidFill>
            <a:schemeClr val="bg1">
              <a:lumMod val="50000"/>
            </a:schemeClr>
          </a:solidFill>
          <a:ln w="9525">
            <a:noFill/>
            <a:round/>
          </a:ln>
          <a:effectLst>
            <a:prstShdw prst="shdw17" dist="77251" dir="15632261">
              <a:srgbClr val="B2B2B2">
                <a:gamma/>
                <a:shade val="60000"/>
                <a:invGamma/>
              </a:srgbClr>
            </a:prstShdw>
          </a:effectLst>
        </p:spPr>
        <p:txBody>
          <a:bodyPr lIns="54210" tIns="27105" rIns="54210" bIns="27105"/>
          <a:lstStyle/>
          <a:p>
            <a:pPr>
              <a:defRPr/>
            </a:pPr>
            <a:endParaRPr lang="ko-KR" altLang="en-US">
              <a:latin typeface="Times New Roman" panose="02020603050405020304" pitchFamily="18" charset="0"/>
              <a:cs typeface="Times New Roman" panose="02020603050405020304" pitchFamily="18" charset="0"/>
            </a:endParaRPr>
          </a:p>
        </p:txBody>
      </p:sp>
      <p:sp>
        <p:nvSpPr>
          <p:cNvPr id="3127" name="Freeform 55"/>
          <p:cNvSpPr/>
          <p:nvPr/>
        </p:nvSpPr>
        <p:spPr bwMode="auto">
          <a:xfrm flipH="1" flipV="1">
            <a:off x="0" y="3109916"/>
            <a:ext cx="21386800" cy="1790700"/>
          </a:xfrm>
          <a:custGeom>
            <a:avLst/>
            <a:gdLst/>
            <a:ahLst/>
            <a:cxnLst>
              <a:cxn ang="0">
                <a:pos x="0" y="1179"/>
              </a:cxn>
              <a:cxn ang="0">
                <a:pos x="5080" y="1179"/>
              </a:cxn>
              <a:cxn ang="0">
                <a:pos x="6759" y="0"/>
              </a:cxn>
              <a:cxn ang="0">
                <a:pos x="22680" y="0"/>
              </a:cxn>
              <a:cxn ang="0">
                <a:pos x="22680" y="227"/>
              </a:cxn>
              <a:cxn ang="0">
                <a:pos x="7303" y="227"/>
              </a:cxn>
              <a:cxn ang="0">
                <a:pos x="4990" y="1905"/>
              </a:cxn>
              <a:cxn ang="0">
                <a:pos x="0" y="1905"/>
              </a:cxn>
              <a:cxn ang="0">
                <a:pos x="0" y="1179"/>
              </a:cxn>
            </a:cxnLst>
            <a:rect l="0" t="0" r="r" b="b"/>
            <a:pathLst>
              <a:path w="22680" h="1905">
                <a:moveTo>
                  <a:pt x="0" y="1179"/>
                </a:moveTo>
                <a:lnTo>
                  <a:pt x="5080" y="1179"/>
                </a:lnTo>
                <a:lnTo>
                  <a:pt x="6759" y="0"/>
                </a:lnTo>
                <a:lnTo>
                  <a:pt x="22680" y="0"/>
                </a:lnTo>
                <a:lnTo>
                  <a:pt x="22680" y="227"/>
                </a:lnTo>
                <a:lnTo>
                  <a:pt x="7303" y="227"/>
                </a:lnTo>
                <a:lnTo>
                  <a:pt x="4990" y="1905"/>
                </a:lnTo>
                <a:lnTo>
                  <a:pt x="0" y="1905"/>
                </a:lnTo>
                <a:lnTo>
                  <a:pt x="0" y="1179"/>
                </a:lnTo>
                <a:close/>
              </a:path>
            </a:pathLst>
          </a:custGeom>
          <a:solidFill>
            <a:schemeClr val="bg1">
              <a:lumMod val="50000"/>
            </a:schemeClr>
          </a:solidFill>
          <a:ln w="9525">
            <a:noFill/>
            <a:round/>
          </a:ln>
          <a:effectLst>
            <a:prstShdw prst="shdw17" dist="64758" dir="15521404">
              <a:srgbClr val="B2B2B2">
                <a:gamma/>
                <a:shade val="60000"/>
                <a:invGamma/>
              </a:srgbClr>
            </a:prstShdw>
          </a:effectLst>
        </p:spPr>
        <p:txBody>
          <a:bodyPr lIns="54210" tIns="27105" rIns="54210" bIns="27105"/>
          <a:lstStyle/>
          <a:p>
            <a:pPr>
              <a:defRPr/>
            </a:pPr>
            <a:r>
              <a:rPr lang="en-US" altLang="ko-KR" dirty="0">
                <a:latin typeface="Times New Roman" panose="02020603050405020304" pitchFamily="18" charset="0"/>
                <a:cs typeface="Times New Roman" panose="02020603050405020304" pitchFamily="18" charset="0"/>
              </a:rPr>
              <a:t>z</a:t>
            </a:r>
            <a:endParaRPr lang="ko-KR" altLang="en-US" dirty="0">
              <a:latin typeface="Times New Roman" panose="02020603050405020304" pitchFamily="18" charset="0"/>
              <a:cs typeface="Times New Roman" panose="02020603050405020304" pitchFamily="18" charset="0"/>
            </a:endParaRPr>
          </a:p>
        </p:txBody>
      </p:sp>
      <p:sp>
        <p:nvSpPr>
          <p:cNvPr id="2054" name="Freeform 61"/>
          <p:cNvSpPr/>
          <p:nvPr/>
        </p:nvSpPr>
        <p:spPr bwMode="auto">
          <a:xfrm>
            <a:off x="0" y="29170314"/>
            <a:ext cx="21386800" cy="1108076"/>
          </a:xfrm>
          <a:custGeom>
            <a:avLst/>
            <a:gdLst>
              <a:gd name="T0" fmla="*/ 0 w 22316"/>
              <a:gd name="T1" fmla="*/ 2147483647 h 1179"/>
              <a:gd name="T2" fmla="*/ 2147483647 w 22316"/>
              <a:gd name="T3" fmla="*/ 2147483647 h 1179"/>
              <a:gd name="T4" fmla="*/ 2147483647 w 22316"/>
              <a:gd name="T5" fmla="*/ 0 h 1179"/>
              <a:gd name="T6" fmla="*/ 2147483647 w 22316"/>
              <a:gd name="T7" fmla="*/ 0 h 1179"/>
              <a:gd name="T8" fmla="*/ 2147483647 w 22316"/>
              <a:gd name="T9" fmla="*/ 2147483647 h 1179"/>
              <a:gd name="T10" fmla="*/ 0 w 22316"/>
              <a:gd name="T11" fmla="*/ 2147483647 h 1179"/>
              <a:gd name="T12" fmla="*/ 0 w 22316"/>
              <a:gd name="T13" fmla="*/ 2147483647 h 1179"/>
              <a:gd name="T14" fmla="*/ 0 60000 65536"/>
              <a:gd name="T15" fmla="*/ 0 60000 65536"/>
              <a:gd name="T16" fmla="*/ 0 60000 65536"/>
              <a:gd name="T17" fmla="*/ 0 60000 65536"/>
              <a:gd name="T18" fmla="*/ 0 60000 65536"/>
              <a:gd name="T19" fmla="*/ 0 60000 65536"/>
              <a:gd name="T20" fmla="*/ 0 60000 65536"/>
              <a:gd name="T21" fmla="*/ 0 w 22316"/>
              <a:gd name="T22" fmla="*/ 0 h 1179"/>
              <a:gd name="T23" fmla="*/ 22316 w 22316"/>
              <a:gd name="T24" fmla="*/ 1179 h 117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316" h="1179">
                <a:moveTo>
                  <a:pt x="0" y="499"/>
                </a:moveTo>
                <a:lnTo>
                  <a:pt x="15104" y="499"/>
                </a:lnTo>
                <a:lnTo>
                  <a:pt x="15785" y="0"/>
                </a:lnTo>
                <a:lnTo>
                  <a:pt x="22316" y="0"/>
                </a:lnTo>
                <a:lnTo>
                  <a:pt x="22316" y="1179"/>
                </a:lnTo>
                <a:lnTo>
                  <a:pt x="0" y="1179"/>
                </a:lnTo>
                <a:lnTo>
                  <a:pt x="0" y="499"/>
                </a:lnTo>
                <a:close/>
              </a:path>
            </a:pathLst>
          </a:custGeom>
          <a:solidFill>
            <a:schemeClr val="bg1">
              <a:lumMod val="50000"/>
            </a:schemeClr>
          </a:solidFill>
          <a:ln w="9525">
            <a:noFill/>
            <a:round/>
          </a:ln>
          <a:effectLst>
            <a:prstShdw prst="shdw17" dist="17961" dir="2700000">
              <a:srgbClr val="995C3D"/>
            </a:prstShdw>
          </a:effectLst>
        </p:spPr>
        <p:txBody>
          <a:bodyPr lIns="54210" tIns="27105" rIns="54210" bIns="27105"/>
          <a:lstStyle/>
          <a:p>
            <a:endParaRPr lang="ko-KR" altLang="en-US">
              <a:latin typeface="Times New Roman" panose="02020603050405020304" pitchFamily="18" charset="0"/>
              <a:cs typeface="Times New Roman" panose="02020603050405020304" pitchFamily="18" charset="0"/>
            </a:endParaRPr>
          </a:p>
        </p:txBody>
      </p:sp>
      <p:sp>
        <p:nvSpPr>
          <p:cNvPr id="2068" name="Rectangle 20"/>
          <p:cNvSpPr>
            <a:spLocks noChangeArrowheads="1"/>
          </p:cNvSpPr>
          <p:nvPr/>
        </p:nvSpPr>
        <p:spPr bwMode="auto">
          <a:xfrm>
            <a:off x="0" y="5468"/>
            <a:ext cx="184718" cy="446266"/>
          </a:xfrm>
          <a:prstGeom prst="rect">
            <a:avLst/>
          </a:prstGeom>
          <a:noFill/>
          <a:ln w="9525">
            <a:noFill/>
            <a:miter lim="800000"/>
          </a:ln>
          <a:effectLst>
            <a:prstShdw prst="shdw17" dist="17961" dir="2700000">
              <a:schemeClr val="accent1">
                <a:gamma/>
                <a:shade val="60000"/>
                <a:invGamma/>
              </a:schemeClr>
            </a:prstShdw>
          </a:effectLst>
        </p:spPr>
        <p:txBody>
          <a:bodyPr vert="horz" wrap="none" lIns="91434" tIns="45715" rIns="91434" bIns="45715" numCol="1" anchor="ctr" anchorCtr="0" compatLnSpc="1">
            <a:spAutoFit/>
          </a:bodyPr>
          <a:lstStyle/>
          <a:p>
            <a:endParaRPr lang="ko-KR" altLang="en-US">
              <a:latin typeface="Times New Roman" panose="02020603050405020304" pitchFamily="18" charset="0"/>
              <a:cs typeface="Times New Roman" panose="02020603050405020304" pitchFamily="18" charset="0"/>
            </a:endParaRPr>
          </a:p>
        </p:txBody>
      </p:sp>
      <p:sp>
        <p:nvSpPr>
          <p:cNvPr id="2101" name="Rectangle 53"/>
          <p:cNvSpPr>
            <a:spLocks noChangeArrowheads="1"/>
          </p:cNvSpPr>
          <p:nvPr/>
        </p:nvSpPr>
        <p:spPr bwMode="auto">
          <a:xfrm>
            <a:off x="0" y="5468"/>
            <a:ext cx="184718" cy="446266"/>
          </a:xfrm>
          <a:prstGeom prst="rect">
            <a:avLst/>
          </a:prstGeom>
          <a:noFill/>
          <a:ln w="9525">
            <a:noFill/>
            <a:miter lim="800000"/>
          </a:ln>
          <a:effectLst>
            <a:prstShdw prst="shdw17" dist="17961" dir="2700000">
              <a:schemeClr val="accent1">
                <a:gamma/>
                <a:shade val="60000"/>
                <a:invGamma/>
              </a:schemeClr>
            </a:prstShdw>
          </a:effectLst>
        </p:spPr>
        <p:txBody>
          <a:bodyPr vert="horz" wrap="none" lIns="91434" tIns="45715" rIns="91434" bIns="45715" numCol="1" anchor="ctr" anchorCtr="0" compatLnSpc="1">
            <a:spAutoFit/>
          </a:bodyPr>
          <a:lstStyle/>
          <a:p>
            <a:endParaRPr lang="ko-KR" altLang="en-US">
              <a:latin typeface="Times New Roman" panose="02020603050405020304" pitchFamily="18" charset="0"/>
              <a:cs typeface="Times New Roman" panose="02020603050405020304" pitchFamily="18" charset="0"/>
            </a:endParaRPr>
          </a:p>
        </p:txBody>
      </p:sp>
      <p:sp>
        <p:nvSpPr>
          <p:cNvPr id="2103" name="Rectangle 55"/>
          <p:cNvSpPr>
            <a:spLocks noChangeArrowheads="1"/>
          </p:cNvSpPr>
          <p:nvPr/>
        </p:nvSpPr>
        <p:spPr bwMode="auto">
          <a:xfrm>
            <a:off x="0" y="5468"/>
            <a:ext cx="184718" cy="446266"/>
          </a:xfrm>
          <a:prstGeom prst="rect">
            <a:avLst/>
          </a:prstGeom>
          <a:noFill/>
          <a:ln w="9525">
            <a:noFill/>
            <a:miter lim="800000"/>
          </a:ln>
          <a:effectLst>
            <a:prstShdw prst="shdw17" dist="17961" dir="2700000">
              <a:schemeClr val="accent1">
                <a:gamma/>
                <a:shade val="60000"/>
                <a:invGamma/>
              </a:schemeClr>
            </a:prstShdw>
          </a:effectLst>
        </p:spPr>
        <p:txBody>
          <a:bodyPr vert="horz" wrap="none" lIns="91434" tIns="45715" rIns="91434" bIns="45715" numCol="1" anchor="ctr" anchorCtr="0" compatLnSpc="1">
            <a:spAutoFit/>
          </a:bodyPr>
          <a:lstStyle/>
          <a:p>
            <a:endParaRPr lang="ko-KR" altLang="en-US">
              <a:latin typeface="Times New Roman" panose="02020603050405020304" pitchFamily="18" charset="0"/>
              <a:cs typeface="Times New Roman" panose="02020603050405020304" pitchFamily="18" charset="0"/>
            </a:endParaRPr>
          </a:p>
        </p:txBody>
      </p:sp>
      <p:sp>
        <p:nvSpPr>
          <p:cNvPr id="2104" name="Rectangle 56"/>
          <p:cNvSpPr>
            <a:spLocks noChangeArrowheads="1"/>
          </p:cNvSpPr>
          <p:nvPr/>
        </p:nvSpPr>
        <p:spPr bwMode="auto">
          <a:xfrm>
            <a:off x="0" y="5468"/>
            <a:ext cx="184718" cy="446266"/>
          </a:xfrm>
          <a:prstGeom prst="rect">
            <a:avLst/>
          </a:prstGeom>
          <a:noFill/>
          <a:ln w="9525">
            <a:noFill/>
            <a:miter lim="800000"/>
          </a:ln>
          <a:effectLst>
            <a:prstShdw prst="shdw17" dist="17961" dir="2700000">
              <a:schemeClr val="accent1">
                <a:gamma/>
                <a:shade val="60000"/>
                <a:invGamma/>
              </a:schemeClr>
            </a:prstShdw>
          </a:effectLst>
        </p:spPr>
        <p:txBody>
          <a:bodyPr vert="horz" wrap="none" lIns="91434" tIns="45715" rIns="91434" bIns="45715" numCol="1" anchor="ctr" anchorCtr="0" compatLnSpc="1">
            <a:spAutoFit/>
          </a:bodyPr>
          <a:lstStyle/>
          <a:p>
            <a:endParaRPr lang="ko-KR" altLang="en-US">
              <a:latin typeface="Times New Roman" panose="02020603050405020304" pitchFamily="18" charset="0"/>
              <a:cs typeface="Times New Roman" panose="02020603050405020304" pitchFamily="18" charset="0"/>
            </a:endParaRPr>
          </a:p>
        </p:txBody>
      </p:sp>
      <p:sp>
        <p:nvSpPr>
          <p:cNvPr id="2106" name="Rectangle 58"/>
          <p:cNvSpPr>
            <a:spLocks noChangeArrowheads="1"/>
          </p:cNvSpPr>
          <p:nvPr/>
        </p:nvSpPr>
        <p:spPr bwMode="auto">
          <a:xfrm>
            <a:off x="0" y="5468"/>
            <a:ext cx="184718" cy="446266"/>
          </a:xfrm>
          <a:prstGeom prst="rect">
            <a:avLst/>
          </a:prstGeom>
          <a:noFill/>
          <a:ln w="9525">
            <a:noFill/>
            <a:miter lim="800000"/>
          </a:ln>
          <a:effectLst>
            <a:prstShdw prst="shdw17" dist="17961" dir="2700000">
              <a:schemeClr val="accent1">
                <a:gamma/>
                <a:shade val="60000"/>
                <a:invGamma/>
              </a:schemeClr>
            </a:prstShdw>
          </a:effectLst>
        </p:spPr>
        <p:txBody>
          <a:bodyPr vert="horz" wrap="none" lIns="91434" tIns="45715" rIns="91434" bIns="45715" numCol="1" anchor="ctr" anchorCtr="0" compatLnSpc="1">
            <a:spAutoFit/>
          </a:bodyPr>
          <a:lstStyle/>
          <a:p>
            <a:endParaRPr lang="ko-KR" altLang="en-US">
              <a:latin typeface="Times New Roman" panose="02020603050405020304" pitchFamily="18" charset="0"/>
              <a:cs typeface="Times New Roman" panose="02020603050405020304" pitchFamily="18" charset="0"/>
            </a:endParaRPr>
          </a:p>
        </p:txBody>
      </p:sp>
      <p:sp>
        <p:nvSpPr>
          <p:cNvPr id="2108" name="Rectangle 60"/>
          <p:cNvSpPr>
            <a:spLocks noChangeArrowheads="1"/>
          </p:cNvSpPr>
          <p:nvPr/>
        </p:nvSpPr>
        <p:spPr bwMode="auto">
          <a:xfrm>
            <a:off x="0" y="5468"/>
            <a:ext cx="184718" cy="446266"/>
          </a:xfrm>
          <a:prstGeom prst="rect">
            <a:avLst/>
          </a:prstGeom>
          <a:noFill/>
          <a:ln w="9525">
            <a:noFill/>
            <a:miter lim="800000"/>
          </a:ln>
          <a:effectLst>
            <a:prstShdw prst="shdw17" dist="17961" dir="2700000">
              <a:schemeClr val="accent1">
                <a:gamma/>
                <a:shade val="60000"/>
                <a:invGamma/>
              </a:schemeClr>
            </a:prstShdw>
          </a:effectLst>
        </p:spPr>
        <p:txBody>
          <a:bodyPr vert="horz" wrap="none" lIns="91434" tIns="45715" rIns="91434" bIns="45715" numCol="1" anchor="ctr" anchorCtr="0" compatLnSpc="1">
            <a:spAutoFit/>
          </a:bodyPr>
          <a:lstStyle/>
          <a:p>
            <a:endParaRPr lang="ko-KR" altLang="en-US">
              <a:latin typeface="Times New Roman" panose="02020603050405020304" pitchFamily="18" charset="0"/>
              <a:cs typeface="Times New Roman" panose="02020603050405020304" pitchFamily="18" charset="0"/>
            </a:endParaRPr>
          </a:p>
        </p:txBody>
      </p:sp>
      <p:sp>
        <p:nvSpPr>
          <p:cNvPr id="23" name="TextBox 22"/>
          <p:cNvSpPr txBox="1"/>
          <p:nvPr/>
        </p:nvSpPr>
        <p:spPr>
          <a:xfrm>
            <a:off x="5851094" y="750868"/>
            <a:ext cx="9434964" cy="3416310"/>
          </a:xfrm>
          <a:prstGeom prst="rect">
            <a:avLst/>
          </a:prstGeom>
          <a:solidFill>
            <a:schemeClr val="bg1"/>
          </a:solidFill>
        </p:spPr>
        <p:txBody>
          <a:bodyPr wrap="square" lIns="91434" tIns="45715" rIns="91434" bIns="45715" rtlCol="0">
            <a:spAutoFit/>
          </a:bodyPr>
          <a:lstStyle/>
          <a:p>
            <a:pPr algn="ctr"/>
            <a:r>
              <a:rPr lang="de-DE" sz="7200" b="1" dirty="0">
                <a:latin typeface="Times New Roman" panose="02020603050405020304" pitchFamily="18" charset="0"/>
                <a:cs typeface="Times New Roman" panose="02020603050405020304" pitchFamily="18" charset="0"/>
              </a:rPr>
              <a:t>DEVELOPMENT OF AN AUTOMATED DRILL</a:t>
            </a:r>
            <a:endParaRPr lang="en-US" sz="7200" b="1" dirty="0">
              <a:latin typeface="Times New Roman" panose="02020603050405020304" pitchFamily="18" charset="0"/>
              <a:cs typeface="Times New Roman" panose="02020603050405020304" pitchFamily="18" charset="0"/>
            </a:endParaRPr>
          </a:p>
        </p:txBody>
      </p:sp>
      <p:sp>
        <p:nvSpPr>
          <p:cNvPr id="2057" name="Freeform 68"/>
          <p:cNvSpPr/>
          <p:nvPr/>
        </p:nvSpPr>
        <p:spPr bwMode="auto">
          <a:xfrm flipH="1" flipV="1">
            <a:off x="0" y="12150500"/>
            <a:ext cx="21386800" cy="684214"/>
          </a:xfrm>
          <a:custGeom>
            <a:avLst/>
            <a:gdLst>
              <a:gd name="T0" fmla="*/ 0 w 22316"/>
              <a:gd name="T1" fmla="*/ 2147483647 h 1179"/>
              <a:gd name="T2" fmla="*/ 2147483647 w 22316"/>
              <a:gd name="T3" fmla="*/ 2147483647 h 1179"/>
              <a:gd name="T4" fmla="*/ 2147483647 w 22316"/>
              <a:gd name="T5" fmla="*/ 0 h 1179"/>
              <a:gd name="T6" fmla="*/ 2147483647 w 22316"/>
              <a:gd name="T7" fmla="*/ 0 h 1179"/>
              <a:gd name="T8" fmla="*/ 2147483647 w 22316"/>
              <a:gd name="T9" fmla="*/ 2147483647 h 1179"/>
              <a:gd name="T10" fmla="*/ 0 w 22316"/>
              <a:gd name="T11" fmla="*/ 2147483647 h 1179"/>
              <a:gd name="T12" fmla="*/ 0 w 22316"/>
              <a:gd name="T13" fmla="*/ 2147483647 h 1179"/>
              <a:gd name="T14" fmla="*/ 0 60000 65536"/>
              <a:gd name="T15" fmla="*/ 0 60000 65536"/>
              <a:gd name="T16" fmla="*/ 0 60000 65536"/>
              <a:gd name="T17" fmla="*/ 0 60000 65536"/>
              <a:gd name="T18" fmla="*/ 0 60000 65536"/>
              <a:gd name="T19" fmla="*/ 0 60000 65536"/>
              <a:gd name="T20" fmla="*/ 0 60000 65536"/>
              <a:gd name="T21" fmla="*/ 0 w 22316"/>
              <a:gd name="T22" fmla="*/ 0 h 1179"/>
              <a:gd name="T23" fmla="*/ 22316 w 22316"/>
              <a:gd name="T24" fmla="*/ 1179 h 117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316" h="1179">
                <a:moveTo>
                  <a:pt x="0" y="499"/>
                </a:moveTo>
                <a:lnTo>
                  <a:pt x="15104" y="499"/>
                </a:lnTo>
                <a:lnTo>
                  <a:pt x="15785" y="0"/>
                </a:lnTo>
                <a:lnTo>
                  <a:pt x="22316" y="0"/>
                </a:lnTo>
                <a:lnTo>
                  <a:pt x="22316" y="1179"/>
                </a:lnTo>
                <a:lnTo>
                  <a:pt x="0" y="1179"/>
                </a:lnTo>
                <a:lnTo>
                  <a:pt x="0" y="499"/>
                </a:lnTo>
                <a:close/>
              </a:path>
            </a:pathLst>
          </a:custGeom>
          <a:solidFill>
            <a:schemeClr val="bg1">
              <a:lumMod val="50000"/>
            </a:schemeClr>
          </a:solidFill>
          <a:ln w="9525">
            <a:noFill/>
            <a:round/>
          </a:ln>
        </p:spPr>
        <p:txBody>
          <a:bodyPr lIns="54210" tIns="27105" rIns="54210" bIns="27105"/>
          <a:lstStyle/>
          <a:p>
            <a:endParaRPr lang="ko-KR" altLang="en-US" dirty="0">
              <a:latin typeface="Times New Roman" panose="02020603050405020304" pitchFamily="18" charset="0"/>
              <a:cs typeface="Times New Roman" panose="02020603050405020304" pitchFamily="18" charset="0"/>
            </a:endParaRPr>
          </a:p>
        </p:txBody>
      </p:sp>
      <p:sp>
        <p:nvSpPr>
          <p:cNvPr id="34" name="Rectangle 66"/>
          <p:cNvSpPr>
            <a:spLocks noChangeArrowheads="1"/>
          </p:cNvSpPr>
          <p:nvPr/>
        </p:nvSpPr>
        <p:spPr bwMode="auto">
          <a:xfrm>
            <a:off x="0" y="12370375"/>
            <a:ext cx="6264244" cy="466728"/>
          </a:xfrm>
          <a:prstGeom prst="rect">
            <a:avLst/>
          </a:prstGeom>
          <a:noFill/>
          <a:ln w="9525">
            <a:noFill/>
            <a:miter lim="800000"/>
          </a:ln>
        </p:spPr>
        <p:txBody>
          <a:bodyPr lIns="115077" tIns="57539" rIns="115077" bIns="57539"/>
          <a:lstStyle/>
          <a:p>
            <a:pPr algn="ctr" defTabSz="1150620">
              <a:lnSpc>
                <a:spcPct val="80000"/>
              </a:lnSpc>
              <a:spcBef>
                <a:spcPct val="20000"/>
              </a:spcBef>
            </a:pPr>
            <a:endParaRPr lang="en-US" altLang="ko-KR" sz="2900" b="1" i="1" dirty="0">
              <a:latin typeface="Times New Roman" panose="02020603050405020304" pitchFamily="18" charset="0"/>
              <a:ea typeface="굴림" charset="-127"/>
              <a:cs typeface="Times New Roman" panose="02020603050405020304" pitchFamily="18" charset="0"/>
            </a:endParaRPr>
          </a:p>
        </p:txBody>
      </p:sp>
      <p:sp>
        <p:nvSpPr>
          <p:cNvPr id="2059" name="Freeform 71"/>
          <p:cNvSpPr/>
          <p:nvPr/>
        </p:nvSpPr>
        <p:spPr bwMode="auto">
          <a:xfrm>
            <a:off x="54747" y="19222370"/>
            <a:ext cx="21386800" cy="682624"/>
          </a:xfrm>
          <a:custGeom>
            <a:avLst/>
            <a:gdLst>
              <a:gd name="T0" fmla="*/ 0 w 22316"/>
              <a:gd name="T1" fmla="*/ 2147483647 h 1179"/>
              <a:gd name="T2" fmla="*/ 2147483647 w 22316"/>
              <a:gd name="T3" fmla="*/ 2147483647 h 1179"/>
              <a:gd name="T4" fmla="*/ 2147483647 w 22316"/>
              <a:gd name="T5" fmla="*/ 0 h 1179"/>
              <a:gd name="T6" fmla="*/ 2147483647 w 22316"/>
              <a:gd name="T7" fmla="*/ 0 h 1179"/>
              <a:gd name="T8" fmla="*/ 2147483647 w 22316"/>
              <a:gd name="T9" fmla="*/ 2147483647 h 1179"/>
              <a:gd name="T10" fmla="*/ 0 w 22316"/>
              <a:gd name="T11" fmla="*/ 2147483647 h 1179"/>
              <a:gd name="T12" fmla="*/ 0 w 22316"/>
              <a:gd name="T13" fmla="*/ 2147483647 h 1179"/>
              <a:gd name="T14" fmla="*/ 0 60000 65536"/>
              <a:gd name="T15" fmla="*/ 0 60000 65536"/>
              <a:gd name="T16" fmla="*/ 0 60000 65536"/>
              <a:gd name="T17" fmla="*/ 0 60000 65536"/>
              <a:gd name="T18" fmla="*/ 0 60000 65536"/>
              <a:gd name="T19" fmla="*/ 0 60000 65536"/>
              <a:gd name="T20" fmla="*/ 0 60000 65536"/>
              <a:gd name="T21" fmla="*/ 0 w 22316"/>
              <a:gd name="T22" fmla="*/ 0 h 1179"/>
              <a:gd name="T23" fmla="*/ 22316 w 22316"/>
              <a:gd name="T24" fmla="*/ 1179 h 117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316" h="1179">
                <a:moveTo>
                  <a:pt x="0" y="499"/>
                </a:moveTo>
                <a:lnTo>
                  <a:pt x="15104" y="499"/>
                </a:lnTo>
                <a:lnTo>
                  <a:pt x="15785" y="0"/>
                </a:lnTo>
                <a:lnTo>
                  <a:pt x="22316" y="0"/>
                </a:lnTo>
                <a:lnTo>
                  <a:pt x="22316" y="1179"/>
                </a:lnTo>
                <a:lnTo>
                  <a:pt x="0" y="1179"/>
                </a:lnTo>
                <a:lnTo>
                  <a:pt x="0" y="499"/>
                </a:lnTo>
                <a:close/>
              </a:path>
            </a:pathLst>
          </a:custGeom>
          <a:solidFill>
            <a:schemeClr val="bg1">
              <a:lumMod val="50000"/>
            </a:schemeClr>
          </a:solidFill>
          <a:ln w="9525">
            <a:noFill/>
            <a:round/>
          </a:ln>
        </p:spPr>
        <p:txBody>
          <a:bodyPr lIns="54210" tIns="27105" rIns="54210" bIns="27105"/>
          <a:lstStyle/>
          <a:p>
            <a:endParaRPr lang="ko-KR" altLang="en-US">
              <a:latin typeface="Times New Roman" panose="02020603050405020304" pitchFamily="18" charset="0"/>
              <a:cs typeface="Times New Roman" panose="02020603050405020304" pitchFamily="18" charset="0"/>
            </a:endParaRPr>
          </a:p>
        </p:txBody>
      </p:sp>
      <p:sp>
        <p:nvSpPr>
          <p:cNvPr id="35" name="Rectangle 66"/>
          <p:cNvSpPr>
            <a:spLocks noChangeArrowheads="1"/>
          </p:cNvSpPr>
          <p:nvPr/>
        </p:nvSpPr>
        <p:spPr bwMode="auto">
          <a:xfrm>
            <a:off x="18235775" y="19302858"/>
            <a:ext cx="3107041" cy="527051"/>
          </a:xfrm>
          <a:prstGeom prst="rect">
            <a:avLst/>
          </a:prstGeom>
          <a:noFill/>
          <a:ln w="9525">
            <a:noFill/>
            <a:miter lim="800000"/>
          </a:ln>
        </p:spPr>
        <p:txBody>
          <a:bodyPr lIns="115077" tIns="57539" rIns="115077" bIns="57539"/>
          <a:lstStyle/>
          <a:p>
            <a:pPr algn="ctr" defTabSz="1150620">
              <a:lnSpc>
                <a:spcPct val="80000"/>
              </a:lnSpc>
              <a:spcBef>
                <a:spcPct val="20000"/>
              </a:spcBef>
            </a:pPr>
            <a:r>
              <a:rPr lang="de-DE" altLang="ko-KR" sz="2800" b="1" i="1" dirty="0">
                <a:latin typeface="Times New Roman" panose="02020603050405020304" pitchFamily="18" charset="0"/>
                <a:ea typeface="굴림" charset="-127"/>
                <a:cs typeface="Times New Roman" panose="02020603050405020304" pitchFamily="18" charset="0"/>
              </a:rPr>
              <a:t>RESULTS</a:t>
            </a:r>
            <a:endParaRPr lang="en-US" altLang="ko-KR" sz="2800" b="1" i="1" dirty="0">
              <a:latin typeface="Times New Roman" panose="02020603050405020304" pitchFamily="18" charset="0"/>
              <a:ea typeface="굴림" charset="-127"/>
              <a:cs typeface="Times New Roman" panose="02020603050405020304" pitchFamily="18" charset="0"/>
            </a:endParaRPr>
          </a:p>
        </p:txBody>
      </p:sp>
      <p:sp>
        <p:nvSpPr>
          <p:cNvPr id="54" name="Rectangle 66"/>
          <p:cNvSpPr>
            <a:spLocks noChangeArrowheads="1"/>
          </p:cNvSpPr>
          <p:nvPr/>
        </p:nvSpPr>
        <p:spPr bwMode="auto">
          <a:xfrm>
            <a:off x="33439" y="5164516"/>
            <a:ext cx="2883097" cy="500066"/>
          </a:xfrm>
          <a:prstGeom prst="rect">
            <a:avLst/>
          </a:prstGeom>
          <a:noFill/>
          <a:ln w="9525">
            <a:noFill/>
            <a:miter lim="800000"/>
          </a:ln>
        </p:spPr>
        <p:txBody>
          <a:bodyPr lIns="115087" tIns="57543" rIns="115087" bIns="57543"/>
          <a:lstStyle/>
          <a:p>
            <a:pPr algn="ctr" defTabSz="1151255">
              <a:lnSpc>
                <a:spcPct val="80000"/>
              </a:lnSpc>
              <a:spcBef>
                <a:spcPct val="20000"/>
              </a:spcBef>
            </a:pPr>
            <a:endParaRPr lang="en-US" altLang="ko-KR" sz="3000" b="1" dirty="0">
              <a:latin typeface="Times New Roman" panose="02020603050405020304" pitchFamily="18" charset="0"/>
              <a:ea typeface="굴림" charset="-127"/>
              <a:cs typeface="Times New Roman" panose="02020603050405020304" pitchFamily="18" charset="0"/>
            </a:endParaRPr>
          </a:p>
        </p:txBody>
      </p:sp>
      <p:sp>
        <p:nvSpPr>
          <p:cNvPr id="69" name="Freeform 71"/>
          <p:cNvSpPr/>
          <p:nvPr/>
        </p:nvSpPr>
        <p:spPr bwMode="auto">
          <a:xfrm>
            <a:off x="0" y="26195047"/>
            <a:ext cx="21386800" cy="682624"/>
          </a:xfrm>
          <a:custGeom>
            <a:avLst/>
            <a:gdLst>
              <a:gd name="T0" fmla="*/ 0 w 22316"/>
              <a:gd name="T1" fmla="*/ 2147483647 h 1179"/>
              <a:gd name="T2" fmla="*/ 2147483647 w 22316"/>
              <a:gd name="T3" fmla="*/ 2147483647 h 1179"/>
              <a:gd name="T4" fmla="*/ 2147483647 w 22316"/>
              <a:gd name="T5" fmla="*/ 0 h 1179"/>
              <a:gd name="T6" fmla="*/ 2147483647 w 22316"/>
              <a:gd name="T7" fmla="*/ 0 h 1179"/>
              <a:gd name="T8" fmla="*/ 2147483647 w 22316"/>
              <a:gd name="T9" fmla="*/ 2147483647 h 1179"/>
              <a:gd name="T10" fmla="*/ 0 w 22316"/>
              <a:gd name="T11" fmla="*/ 2147483647 h 1179"/>
              <a:gd name="T12" fmla="*/ 0 w 22316"/>
              <a:gd name="T13" fmla="*/ 2147483647 h 1179"/>
              <a:gd name="T14" fmla="*/ 0 60000 65536"/>
              <a:gd name="T15" fmla="*/ 0 60000 65536"/>
              <a:gd name="T16" fmla="*/ 0 60000 65536"/>
              <a:gd name="T17" fmla="*/ 0 60000 65536"/>
              <a:gd name="T18" fmla="*/ 0 60000 65536"/>
              <a:gd name="T19" fmla="*/ 0 60000 65536"/>
              <a:gd name="T20" fmla="*/ 0 60000 65536"/>
              <a:gd name="T21" fmla="*/ 0 w 22316"/>
              <a:gd name="T22" fmla="*/ 0 h 1179"/>
              <a:gd name="T23" fmla="*/ 22316 w 22316"/>
              <a:gd name="T24" fmla="*/ 1179 h 1179"/>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22316" h="1179">
                <a:moveTo>
                  <a:pt x="0" y="499"/>
                </a:moveTo>
                <a:lnTo>
                  <a:pt x="15104" y="499"/>
                </a:lnTo>
                <a:lnTo>
                  <a:pt x="15785" y="0"/>
                </a:lnTo>
                <a:lnTo>
                  <a:pt x="22316" y="0"/>
                </a:lnTo>
                <a:lnTo>
                  <a:pt x="22316" y="1179"/>
                </a:lnTo>
                <a:lnTo>
                  <a:pt x="0" y="1179"/>
                </a:lnTo>
                <a:lnTo>
                  <a:pt x="0" y="499"/>
                </a:lnTo>
                <a:close/>
              </a:path>
            </a:pathLst>
          </a:custGeom>
          <a:solidFill>
            <a:schemeClr val="bg1">
              <a:lumMod val="50000"/>
            </a:schemeClr>
          </a:solidFill>
          <a:ln w="9525">
            <a:noFill/>
            <a:round/>
          </a:ln>
        </p:spPr>
        <p:txBody>
          <a:bodyPr lIns="54210" tIns="27105" rIns="54210" bIns="27105"/>
          <a:lstStyle/>
          <a:p>
            <a:endParaRPr lang="ko-KR" altLang="en-US">
              <a:latin typeface="Times New Roman" panose="02020603050405020304" pitchFamily="18" charset="0"/>
              <a:cs typeface="Times New Roman" panose="02020603050405020304" pitchFamily="18" charset="0"/>
            </a:endParaRPr>
          </a:p>
        </p:txBody>
      </p:sp>
      <p:sp>
        <p:nvSpPr>
          <p:cNvPr id="2" name="TextBox 1"/>
          <p:cNvSpPr txBox="1"/>
          <p:nvPr/>
        </p:nvSpPr>
        <p:spPr>
          <a:xfrm>
            <a:off x="365003" y="5803108"/>
            <a:ext cx="10328397" cy="3046988"/>
          </a:xfrm>
          <a:prstGeom prst="rect">
            <a:avLst/>
          </a:prstGeom>
          <a:noFill/>
        </p:spPr>
        <p:txBody>
          <a:bodyPr wrap="square" rtlCol="0">
            <a:spAutoFit/>
          </a:bodyPr>
          <a:lstStyle/>
          <a:p>
            <a:pPr algn="ctr"/>
            <a:r>
              <a:rPr lang="en-US" sz="2800" b="1" u="sng" dirty="0">
                <a:solidFill>
                  <a:srgbClr val="002060"/>
                </a:solidFill>
                <a:latin typeface="Times New Roman" panose="02020603050405020304" pitchFamily="18" charset="0"/>
                <a:cs typeface="Times New Roman" panose="02020603050405020304" pitchFamily="18" charset="0"/>
              </a:rPr>
              <a:t>INTRODUCTION</a:t>
            </a:r>
          </a:p>
          <a:p>
            <a:pPr algn="just"/>
            <a:r>
              <a:rPr lang="en-US" sz="2800" dirty="0">
                <a:solidFill>
                  <a:srgbClr val="002060"/>
                </a:solidFill>
                <a:latin typeface="Times New Roman" panose="02020603050405020304" pitchFamily="18" charset="0"/>
                <a:cs typeface="Times New Roman" panose="02020603050405020304" pitchFamily="18" charset="0"/>
              </a:rPr>
              <a:t>Acrylic  polymers are currently widely used in industry in all kinds of applications due to their desired properties.</a:t>
            </a:r>
          </a:p>
          <a:p>
            <a:pPr algn="just"/>
            <a:r>
              <a:rPr lang="en-US" sz="2800" dirty="0">
                <a:solidFill>
                  <a:srgbClr val="002060"/>
                </a:solidFill>
                <a:latin typeface="Times New Roman" panose="02020603050405020304" pitchFamily="18" charset="0"/>
                <a:cs typeface="Times New Roman" panose="02020603050405020304" pitchFamily="18" charset="0"/>
              </a:rPr>
              <a:t>The aim of this project is to develop an automated drilling machine that measures the drilling parameters required for drilling different hole sizes on Poly-methyl-meth-acrylate(PMMA).</a:t>
            </a:r>
          </a:p>
          <a:p>
            <a:pPr algn="ctr"/>
            <a:endParaRPr lang="en-US" sz="2400" b="1" u="sng" dirty="0">
              <a:solidFill>
                <a:srgbClr val="002060"/>
              </a:solidFill>
              <a:latin typeface="Times New Roman" panose="02020603050405020304" pitchFamily="18" charset="0"/>
              <a:cs typeface="Times New Roman" panose="02020603050405020304" pitchFamily="18" charset="0"/>
            </a:endParaRPr>
          </a:p>
        </p:txBody>
      </p:sp>
      <p:sp>
        <p:nvSpPr>
          <p:cNvPr id="5" name="TextBox 4"/>
          <p:cNvSpPr txBox="1"/>
          <p:nvPr/>
        </p:nvSpPr>
        <p:spPr>
          <a:xfrm>
            <a:off x="288501" y="8656325"/>
            <a:ext cx="10150357" cy="3108543"/>
          </a:xfrm>
          <a:prstGeom prst="rect">
            <a:avLst/>
          </a:prstGeom>
          <a:noFill/>
        </p:spPr>
        <p:txBody>
          <a:bodyPr wrap="square" rtlCol="0">
            <a:spAutoFit/>
          </a:bodyPr>
          <a:lstStyle/>
          <a:p>
            <a:pPr algn="ctr"/>
            <a:r>
              <a:rPr lang="en-US" sz="2800" b="1" u="sng" dirty="0">
                <a:solidFill>
                  <a:srgbClr val="002060"/>
                </a:solidFill>
                <a:latin typeface="Times New Roman" panose="02020603050405020304" pitchFamily="18" charset="0"/>
                <a:cs typeface="Times New Roman" panose="02020603050405020304" pitchFamily="18" charset="0"/>
              </a:rPr>
              <a:t>PROBLEM  STATEMENT</a:t>
            </a:r>
          </a:p>
          <a:p>
            <a:pPr algn="ctr"/>
            <a:r>
              <a:rPr lang="en-US" sz="2800" dirty="0">
                <a:solidFill>
                  <a:srgbClr val="002060"/>
                </a:solidFill>
                <a:latin typeface="Times New Roman" panose="02020603050405020304" pitchFamily="18" charset="0"/>
                <a:cs typeface="Times New Roman" panose="02020603050405020304" pitchFamily="18" charset="0"/>
              </a:rPr>
              <a:t>This project aims to develop an inexpensive automated drill to address all the challenges faced during the drilling of PMMA.  In contrast with the available CNC drilling machines, it will have the advantages of lower costs, more convenient maintenance, and more straightforward to use hence producing quality in addition to curbing bit breakage for thin drill bits and drill bit wear for thick drill bits</a:t>
            </a:r>
          </a:p>
        </p:txBody>
      </p:sp>
      <p:sp>
        <p:nvSpPr>
          <p:cNvPr id="6" name="TextBox 5"/>
          <p:cNvSpPr txBox="1"/>
          <p:nvPr/>
        </p:nvSpPr>
        <p:spPr>
          <a:xfrm>
            <a:off x="11264258" y="9259532"/>
            <a:ext cx="9118256" cy="2246769"/>
          </a:xfrm>
          <a:prstGeom prst="rect">
            <a:avLst/>
          </a:prstGeom>
          <a:noFill/>
        </p:spPr>
        <p:txBody>
          <a:bodyPr wrap="square" rtlCol="0">
            <a:spAutoFit/>
          </a:bodyPr>
          <a:lstStyle/>
          <a:p>
            <a:pPr algn="ctr"/>
            <a:r>
              <a:rPr lang="en-US" sz="2800" b="1" u="sng" dirty="0">
                <a:solidFill>
                  <a:srgbClr val="97395B"/>
                </a:solidFill>
                <a:latin typeface="Times New Roman" panose="02020603050405020304" pitchFamily="18" charset="0"/>
                <a:cs typeface="Times New Roman" panose="02020603050405020304" pitchFamily="18" charset="0"/>
              </a:rPr>
              <a:t>OBJECTIVES</a:t>
            </a:r>
            <a:endParaRPr lang="en-US" sz="2800" b="1" dirty="0">
              <a:solidFill>
                <a:srgbClr val="97395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800" dirty="0">
                <a:solidFill>
                  <a:srgbClr val="97395B"/>
                </a:solidFill>
                <a:latin typeface="Times New Roman" panose="02020603050405020304" pitchFamily="18" charset="0"/>
                <a:cs typeface="Times New Roman" panose="02020603050405020304" pitchFamily="18" charset="0"/>
              </a:rPr>
              <a:t>To design and fabricate a mechanical drilling system for optimal drilling parameters that ensure production of quality thin long holes.</a:t>
            </a:r>
            <a:endParaRPr lang="en-US" sz="2800" b="1" dirty="0">
              <a:solidFill>
                <a:srgbClr val="97395B"/>
              </a:solidFill>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800" dirty="0">
                <a:solidFill>
                  <a:srgbClr val="97395B"/>
                </a:solidFill>
                <a:latin typeface="Times New Roman" panose="02020603050405020304" pitchFamily="18" charset="0"/>
                <a:cs typeface="Times New Roman" panose="02020603050405020304" pitchFamily="18" charset="0"/>
              </a:rPr>
              <a:t>To program the sensors and actuators for the operation.</a:t>
            </a:r>
          </a:p>
        </p:txBody>
      </p:sp>
      <p:sp>
        <p:nvSpPr>
          <p:cNvPr id="8" name="TextBox 7"/>
          <p:cNvSpPr txBox="1"/>
          <p:nvPr/>
        </p:nvSpPr>
        <p:spPr>
          <a:xfrm>
            <a:off x="11125448" y="5406283"/>
            <a:ext cx="9121764" cy="3098284"/>
          </a:xfrm>
          <a:prstGeom prst="rect">
            <a:avLst/>
          </a:prstGeom>
          <a:noFill/>
        </p:spPr>
        <p:txBody>
          <a:bodyPr wrap="square" rtlCol="0">
            <a:spAutoFit/>
          </a:bodyPr>
          <a:lstStyle/>
          <a:p>
            <a:pPr algn="ctr">
              <a:lnSpc>
                <a:spcPct val="150000"/>
              </a:lnSpc>
              <a:spcAft>
                <a:spcPts val="800"/>
              </a:spcAft>
            </a:pPr>
            <a:r>
              <a:rPr lang="en-GB" sz="2800" b="1" u="sng" dirty="0">
                <a:solidFill>
                  <a:srgbClr val="97395B"/>
                </a:solidFill>
                <a:latin typeface="Times New Roman" panose="02020603050405020304" pitchFamily="18" charset="0"/>
                <a:ea typeface="Calibri" panose="020F0502020204030204" pitchFamily="34" charset="0"/>
                <a:cs typeface="Times New Roman" panose="02020603050405020304" pitchFamily="18" charset="0"/>
              </a:rPr>
              <a:t>JUSTIFICATION</a:t>
            </a:r>
          </a:p>
          <a:p>
            <a:pPr algn="just">
              <a:spcAft>
                <a:spcPts val="800"/>
              </a:spcAft>
            </a:pPr>
            <a:r>
              <a:rPr lang="en-US" sz="2800" dirty="0">
                <a:solidFill>
                  <a:srgbClr val="97395B"/>
                </a:solidFill>
                <a:latin typeface="Times New Roman" panose="02020603050405020304" pitchFamily="18" charset="0"/>
                <a:ea typeface="Calibri" panose="020F0502020204030204" pitchFamily="34" charset="0"/>
                <a:cs typeface="Times New Roman" panose="02020603050405020304" pitchFamily="18" charset="0"/>
              </a:rPr>
              <a:t>In the medical industry, the drilling of bone is a common procedure in orthopaedical surgery to produce holes for screw insertion to fixate the fracture devices and implants.</a:t>
            </a:r>
          </a:p>
          <a:p>
            <a:pPr algn="just">
              <a:spcAft>
                <a:spcPts val="800"/>
              </a:spcAft>
            </a:pPr>
            <a:r>
              <a:rPr lang="en-US" sz="2800" dirty="0">
                <a:solidFill>
                  <a:srgbClr val="97395B"/>
                </a:solidFill>
                <a:latin typeface="Times New Roman" panose="02020603050405020304" pitchFamily="18" charset="0"/>
                <a:ea typeface="Calibri" panose="020F0502020204030204" pitchFamily="34" charset="0"/>
                <a:cs typeface="Times New Roman" panose="02020603050405020304" pitchFamily="18" charset="0"/>
              </a:rPr>
              <a:t>PMMA has similar properties to the bone hence this study can be used in orthopedic drilling research</a:t>
            </a:r>
            <a:r>
              <a:rPr lang="en-GB" sz="2800" dirty="0">
                <a:solidFill>
                  <a:srgbClr val="97395B"/>
                </a:solidFill>
                <a:latin typeface="Times New Roman" panose="02020603050405020304" pitchFamily="18" charset="0"/>
                <a:ea typeface="Calibri" panose="020F0502020204030204" pitchFamily="34" charset="0"/>
                <a:cs typeface="Times New Roman" panose="02020603050405020304" pitchFamily="18" charset="0"/>
              </a:rPr>
              <a:t>.</a:t>
            </a:r>
            <a:endParaRPr lang="en-US" sz="2800" dirty="0">
              <a:solidFill>
                <a:srgbClr val="97395B"/>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3" name="TextBox 2"/>
          <p:cNvSpPr txBox="1"/>
          <p:nvPr/>
        </p:nvSpPr>
        <p:spPr>
          <a:xfrm>
            <a:off x="178843" y="5057227"/>
            <a:ext cx="2592288" cy="584775"/>
          </a:xfrm>
          <a:prstGeom prst="rect">
            <a:avLst/>
          </a:prstGeom>
          <a:noFill/>
        </p:spPr>
        <p:txBody>
          <a:bodyPr wrap="square" rtlCol="0">
            <a:spAutoFit/>
          </a:bodyPr>
          <a:lstStyle/>
          <a:p>
            <a:r>
              <a:rPr lang="en-US" sz="3200" b="1" i="1" dirty="0">
                <a:latin typeface="Trebuchet MS" panose="020B0603020202020204" pitchFamily="34" charset="0"/>
              </a:rPr>
              <a:t>OVERVIEW</a:t>
            </a:r>
          </a:p>
        </p:txBody>
      </p:sp>
      <p:sp>
        <p:nvSpPr>
          <p:cNvPr id="9" name="TextBox 8"/>
          <p:cNvSpPr txBox="1"/>
          <p:nvPr/>
        </p:nvSpPr>
        <p:spPr>
          <a:xfrm>
            <a:off x="54747" y="12225576"/>
            <a:ext cx="4373135" cy="523220"/>
          </a:xfrm>
          <a:prstGeom prst="rect">
            <a:avLst/>
          </a:prstGeom>
          <a:noFill/>
        </p:spPr>
        <p:txBody>
          <a:bodyPr wrap="square" rtlCol="0">
            <a:spAutoFit/>
          </a:bodyPr>
          <a:lstStyle/>
          <a:p>
            <a:r>
              <a:rPr lang="en-US" sz="2800" b="1" i="1" dirty="0">
                <a:latin typeface="Times New Roman" panose="02020603050405020304" pitchFamily="18" charset="0"/>
                <a:cs typeface="Times New Roman" panose="02020603050405020304" pitchFamily="18" charset="0"/>
              </a:rPr>
              <a:t>EXPERIMENTAL WORK</a:t>
            </a:r>
          </a:p>
        </p:txBody>
      </p:sp>
      <p:sp>
        <p:nvSpPr>
          <p:cNvPr id="11" name="TextBox 10"/>
          <p:cNvSpPr txBox="1"/>
          <p:nvPr/>
        </p:nvSpPr>
        <p:spPr>
          <a:xfrm>
            <a:off x="14869864" y="13094681"/>
            <a:ext cx="3860474" cy="523220"/>
          </a:xfrm>
          <a:prstGeom prst="rect">
            <a:avLst/>
          </a:prstGeom>
          <a:noFill/>
        </p:spPr>
        <p:txBody>
          <a:bodyPr wrap="square" rtlCol="0">
            <a:spAutoFit/>
          </a:bodyPr>
          <a:lstStyle/>
          <a:p>
            <a:r>
              <a:rPr lang="en-US" sz="2800" b="1" u="sng" dirty="0">
                <a:latin typeface="Times New Roman" panose="02020603050405020304" pitchFamily="18" charset="0"/>
                <a:cs typeface="Times New Roman" panose="02020603050405020304" pitchFamily="18" charset="0"/>
              </a:rPr>
              <a:t>FABRICATED RIG</a:t>
            </a:r>
          </a:p>
        </p:txBody>
      </p:sp>
      <p:sp>
        <p:nvSpPr>
          <p:cNvPr id="4" name="TextBox 3"/>
          <p:cNvSpPr txBox="1"/>
          <p:nvPr/>
        </p:nvSpPr>
        <p:spPr>
          <a:xfrm>
            <a:off x="18730338" y="26313221"/>
            <a:ext cx="2689901" cy="523220"/>
          </a:xfrm>
          <a:prstGeom prst="rect">
            <a:avLst/>
          </a:prstGeom>
          <a:noFill/>
        </p:spPr>
        <p:txBody>
          <a:bodyPr wrap="square" rtlCol="0">
            <a:spAutoFit/>
          </a:bodyPr>
          <a:lstStyle/>
          <a:p>
            <a:r>
              <a:rPr lang="en-US" sz="2800" b="1" i="1" dirty="0">
                <a:latin typeface="Times New Roman" panose="02020603050405020304" pitchFamily="18" charset="0"/>
                <a:cs typeface="Times New Roman" panose="02020603050405020304" pitchFamily="18" charset="0"/>
              </a:rPr>
              <a:t>CONCLUSION</a:t>
            </a:r>
          </a:p>
        </p:txBody>
      </p:sp>
      <p:sp>
        <p:nvSpPr>
          <p:cNvPr id="7" name="TextBox 6"/>
          <p:cNvSpPr txBox="1"/>
          <p:nvPr/>
        </p:nvSpPr>
        <p:spPr>
          <a:xfrm>
            <a:off x="509019" y="2115713"/>
            <a:ext cx="4269371" cy="2246769"/>
          </a:xfrm>
          <a:prstGeom prst="rect">
            <a:avLst/>
          </a:prstGeom>
          <a:noFill/>
        </p:spPr>
        <p:txBody>
          <a:bodyPr wrap="square" rtlCol="0">
            <a:spAutoFit/>
          </a:bodyPr>
          <a:lstStyle/>
          <a:p>
            <a:r>
              <a:rPr lang="en-US" sz="2800" b="1" u="sng" dirty="0">
                <a:latin typeface="Times New Roman" panose="02020603050405020304" pitchFamily="18" charset="0"/>
                <a:cs typeface="Times New Roman" panose="02020603050405020304" pitchFamily="18" charset="0"/>
              </a:rPr>
              <a:t>Members</a:t>
            </a:r>
          </a:p>
          <a:p>
            <a:pPr marL="457200" indent="-457200">
              <a:buAutoNum type="arabicPeriod"/>
            </a:pPr>
            <a:r>
              <a:rPr lang="en-US" sz="2800" b="1" dirty="0" err="1">
                <a:latin typeface="Times New Roman" panose="02020603050405020304" pitchFamily="18" charset="0"/>
                <a:cs typeface="Times New Roman" panose="02020603050405020304" pitchFamily="18" charset="0"/>
              </a:rPr>
              <a:t>Adegu</a:t>
            </a:r>
            <a:r>
              <a:rPr lang="en-US" sz="2800" b="1" dirty="0">
                <a:latin typeface="Times New Roman" panose="02020603050405020304" pitchFamily="18" charset="0"/>
                <a:cs typeface="Times New Roman" panose="02020603050405020304" pitchFamily="18" charset="0"/>
              </a:rPr>
              <a:t> Gloria </a:t>
            </a:r>
            <a:r>
              <a:rPr lang="en-US" sz="2800" b="1" dirty="0" err="1">
                <a:latin typeface="Times New Roman" panose="02020603050405020304" pitchFamily="18" charset="0"/>
                <a:cs typeface="Times New Roman" panose="02020603050405020304" pitchFamily="18" charset="0"/>
              </a:rPr>
              <a:t>Vuhya</a:t>
            </a:r>
            <a:endParaRPr lang="en-US" sz="2800" b="1"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2.  </a:t>
            </a:r>
            <a:r>
              <a:rPr lang="en-US" sz="2800" b="1" dirty="0" err="1">
                <a:latin typeface="Times New Roman" panose="02020603050405020304" pitchFamily="18" charset="0"/>
                <a:cs typeface="Times New Roman" panose="02020603050405020304" pitchFamily="18" charset="0"/>
              </a:rPr>
              <a:t>Nafula</a:t>
            </a:r>
            <a:r>
              <a:rPr lang="en-US" sz="2800" b="1" dirty="0">
                <a:latin typeface="Times New Roman" panose="02020603050405020304" pitchFamily="18" charset="0"/>
                <a:cs typeface="Times New Roman" panose="02020603050405020304" pitchFamily="18" charset="0"/>
              </a:rPr>
              <a:t> Faith</a:t>
            </a:r>
          </a:p>
          <a:p>
            <a:r>
              <a:rPr lang="en-US" sz="2800" b="1" dirty="0">
                <a:latin typeface="Times New Roman" panose="02020603050405020304" pitchFamily="18" charset="0"/>
                <a:cs typeface="Times New Roman" panose="02020603050405020304" pitchFamily="18" charset="0"/>
              </a:rPr>
              <a:t>3. </a:t>
            </a:r>
            <a:r>
              <a:rPr lang="en-US" sz="2800" b="1" dirty="0" err="1">
                <a:latin typeface="Times New Roman" panose="02020603050405020304" pitchFamily="18" charset="0"/>
                <a:cs typeface="Times New Roman" panose="02020603050405020304" pitchFamily="18" charset="0"/>
              </a:rPr>
              <a:t>Onyuna</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Aggrey</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Omondi</a:t>
            </a:r>
            <a:endParaRPr lang="en-US" sz="2800" b="1" dirty="0">
              <a:latin typeface="Times New Roman" panose="02020603050405020304" pitchFamily="18" charset="0"/>
              <a:cs typeface="Times New Roman" panose="02020603050405020304" pitchFamily="18" charset="0"/>
            </a:endParaRPr>
          </a:p>
          <a:p>
            <a:r>
              <a:rPr lang="en-US" sz="2800" b="1" dirty="0">
                <a:latin typeface="Times New Roman" panose="02020603050405020304" pitchFamily="18" charset="0"/>
                <a:cs typeface="Times New Roman" panose="02020603050405020304" pitchFamily="18" charset="0"/>
              </a:rPr>
              <a:t>4. Isaac </a:t>
            </a:r>
            <a:r>
              <a:rPr lang="en-US" sz="2800" b="1" dirty="0" err="1">
                <a:latin typeface="Times New Roman" panose="02020603050405020304" pitchFamily="18" charset="0"/>
                <a:cs typeface="Times New Roman" panose="02020603050405020304" pitchFamily="18" charset="0"/>
              </a:rPr>
              <a:t>Venant</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Mwondi</a:t>
            </a:r>
            <a:endParaRPr lang="en-US" sz="2800" b="1" dirty="0">
              <a:latin typeface="Times New Roman" panose="02020603050405020304" pitchFamily="18" charset="0"/>
              <a:cs typeface="Times New Roman" panose="02020603050405020304" pitchFamily="18" charset="0"/>
            </a:endParaRPr>
          </a:p>
        </p:txBody>
      </p:sp>
      <p:sp>
        <p:nvSpPr>
          <p:cNvPr id="14" name="TextBox 13"/>
          <p:cNvSpPr txBox="1"/>
          <p:nvPr/>
        </p:nvSpPr>
        <p:spPr>
          <a:xfrm>
            <a:off x="698292" y="20143312"/>
            <a:ext cx="2392578" cy="446276"/>
          </a:xfrm>
          <a:prstGeom prst="rect">
            <a:avLst/>
          </a:prstGeom>
          <a:noFill/>
        </p:spPr>
        <p:txBody>
          <a:bodyPr wrap="none" rtlCol="0">
            <a:spAutoFit/>
          </a:bodyPr>
          <a:lstStyle/>
          <a:p>
            <a:r>
              <a:rPr lang="en-US" b="1" dirty="0"/>
              <a:t>TEMPERATURE</a:t>
            </a:r>
          </a:p>
        </p:txBody>
      </p:sp>
      <p:sp>
        <p:nvSpPr>
          <p:cNvPr id="15" name="TextBox 14"/>
          <p:cNvSpPr txBox="1"/>
          <p:nvPr/>
        </p:nvSpPr>
        <p:spPr>
          <a:xfrm>
            <a:off x="6264244" y="21220926"/>
            <a:ext cx="3969835" cy="954107"/>
          </a:xfrm>
          <a:prstGeom prst="rect">
            <a:avLst/>
          </a:prstGeom>
          <a:noFill/>
        </p:spPr>
        <p:txBody>
          <a:bodyPr wrap="square" rtlCol="0">
            <a:spAutoFit/>
          </a:bodyPr>
          <a:lstStyle/>
          <a:p>
            <a:r>
              <a:rPr lang="en-US" sz="2800" dirty="0">
                <a:solidFill>
                  <a:srgbClr val="0000FF"/>
                </a:solidFill>
                <a:latin typeface="Times New Roman" panose="02020603050405020304" pitchFamily="18" charset="0"/>
                <a:cs typeface="Times New Roman" panose="02020603050405020304" pitchFamily="18" charset="0"/>
              </a:rPr>
              <a:t>Temperature values from the temperature sensor</a:t>
            </a:r>
            <a:r>
              <a:rPr lang="en-US" dirty="0"/>
              <a:t>.</a:t>
            </a:r>
          </a:p>
        </p:txBody>
      </p:sp>
      <p:pic>
        <p:nvPicPr>
          <p:cNvPr id="16" name="Picture 15"/>
          <p:cNvPicPr>
            <a:picLocks noChangeAspect="1"/>
          </p:cNvPicPr>
          <p:nvPr/>
        </p:nvPicPr>
        <p:blipFill rotWithShape="1">
          <a:blip r:embed="rId5">
            <a:extLst>
              <a:ext uri="{28A0092B-C50C-407E-A947-70E740481C1C}">
                <a14:useLocalDpi xmlns:a14="http://schemas.microsoft.com/office/drawing/2010/main" val="0"/>
              </a:ext>
            </a:extLst>
          </a:blip>
          <a:srcRect t="9472" b="8312"/>
          <a:stretch/>
        </p:blipFill>
        <p:spPr>
          <a:xfrm>
            <a:off x="92359" y="20229998"/>
            <a:ext cx="5758735" cy="2652233"/>
          </a:xfrm>
          <a:prstGeom prst="rect">
            <a:avLst/>
          </a:prstGeom>
        </p:spPr>
      </p:pic>
      <p:sp>
        <p:nvSpPr>
          <p:cNvPr id="17" name="TextBox 16"/>
          <p:cNvSpPr txBox="1"/>
          <p:nvPr/>
        </p:nvSpPr>
        <p:spPr>
          <a:xfrm>
            <a:off x="12129368" y="20205636"/>
            <a:ext cx="2542196"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VIBRATIONS</a:t>
            </a:r>
          </a:p>
        </p:txBody>
      </p:sp>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167736" y="21144460"/>
            <a:ext cx="5531472" cy="1811557"/>
          </a:xfrm>
          <a:prstGeom prst="rect">
            <a:avLst/>
          </a:prstGeom>
        </p:spPr>
      </p:pic>
      <p:sp>
        <p:nvSpPr>
          <p:cNvPr id="19" name="TextBox 18"/>
          <p:cNvSpPr txBox="1"/>
          <p:nvPr/>
        </p:nvSpPr>
        <p:spPr>
          <a:xfrm>
            <a:off x="10212438" y="23086504"/>
            <a:ext cx="5325046" cy="3108543"/>
          </a:xfrm>
          <a:prstGeom prst="rect">
            <a:avLst/>
          </a:prstGeom>
          <a:noFill/>
        </p:spPr>
        <p:txBody>
          <a:bodyPr wrap="square" rtlCol="0">
            <a:spAutoFit/>
          </a:bodyPr>
          <a:lstStyle/>
          <a:p>
            <a:r>
              <a:rPr lang="en-US" sz="2800" dirty="0">
                <a:solidFill>
                  <a:srgbClr val="0000FF"/>
                </a:solidFill>
                <a:latin typeface="Times New Roman" panose="02020603050405020304" pitchFamily="18" charset="0"/>
                <a:cs typeface="Times New Roman" panose="02020603050405020304" pitchFamily="18" charset="0"/>
              </a:rPr>
              <a:t>This is the expected behavior of the 801S vibration sensor module, it behaves in the same way as its output switches momentarily from LOW to HIGH depending on the vibrations during the drilling process</a:t>
            </a:r>
            <a:r>
              <a:rPr lang="en-US" dirty="0">
                <a:solidFill>
                  <a:srgbClr val="0000FF"/>
                </a:solidFill>
              </a:rPr>
              <a:t>.</a:t>
            </a:r>
          </a:p>
        </p:txBody>
      </p:sp>
      <p:sp>
        <p:nvSpPr>
          <p:cNvPr id="20" name="TextBox 19"/>
          <p:cNvSpPr txBox="1"/>
          <p:nvPr/>
        </p:nvSpPr>
        <p:spPr>
          <a:xfrm>
            <a:off x="898547" y="12943628"/>
            <a:ext cx="1282723"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STEPS</a:t>
            </a:r>
          </a:p>
        </p:txBody>
      </p:sp>
      <p:sp>
        <p:nvSpPr>
          <p:cNvPr id="21" name="TextBox 20"/>
          <p:cNvSpPr txBox="1"/>
          <p:nvPr/>
        </p:nvSpPr>
        <p:spPr>
          <a:xfrm>
            <a:off x="6969454" y="13527749"/>
            <a:ext cx="3543856" cy="1384995"/>
          </a:xfrm>
          <a:prstGeom prst="rect">
            <a:avLst/>
          </a:prstGeom>
          <a:noFill/>
        </p:spPr>
        <p:txBody>
          <a:bodyPr wrap="square" rtlCol="0">
            <a:spAutoFit/>
          </a:bodyPr>
          <a:lstStyle/>
          <a:p>
            <a:pPr marL="457200" indent="-457200">
              <a:buFont typeface="+mj-lt"/>
              <a:buAutoNum type="arabicPeriod"/>
            </a:pPr>
            <a:r>
              <a:rPr lang="en-US" sz="2800" dirty="0">
                <a:latin typeface="Times New Roman" panose="02020603050405020304" pitchFamily="18" charset="0"/>
                <a:cs typeface="Times New Roman" panose="02020603050405020304" pitchFamily="18" charset="0"/>
              </a:rPr>
              <a:t>Feed rate</a:t>
            </a:r>
          </a:p>
          <a:p>
            <a:pPr marL="457200" indent="-457200">
              <a:buFont typeface="+mj-lt"/>
              <a:buAutoNum type="arabicPeriod"/>
            </a:pPr>
            <a:r>
              <a:rPr lang="en-US" sz="2800" dirty="0">
                <a:latin typeface="Times New Roman" panose="02020603050405020304" pitchFamily="18" charset="0"/>
                <a:cs typeface="Times New Roman" panose="02020603050405020304" pitchFamily="18" charset="0"/>
              </a:rPr>
              <a:t>Spindle speed</a:t>
            </a:r>
          </a:p>
          <a:p>
            <a:pPr marL="457200" indent="-457200">
              <a:buFont typeface="+mj-lt"/>
              <a:buAutoNum type="arabicPeriod"/>
            </a:pPr>
            <a:r>
              <a:rPr lang="en-US" sz="2800" dirty="0">
                <a:latin typeface="Times New Roman" panose="02020603050405020304" pitchFamily="18" charset="0"/>
                <a:cs typeface="Times New Roman" panose="02020603050405020304" pitchFamily="18" charset="0"/>
              </a:rPr>
              <a:t>Drill bit diameter</a:t>
            </a:r>
          </a:p>
        </p:txBody>
      </p:sp>
      <p:sp>
        <p:nvSpPr>
          <p:cNvPr id="12" name="TextBox 11"/>
          <p:cNvSpPr txBox="1"/>
          <p:nvPr/>
        </p:nvSpPr>
        <p:spPr>
          <a:xfrm>
            <a:off x="509019" y="26928478"/>
            <a:ext cx="19139024" cy="2246769"/>
          </a:xfrm>
          <a:prstGeom prst="rect">
            <a:avLst/>
          </a:prstGeom>
          <a:noFill/>
        </p:spPr>
        <p:txBody>
          <a:bodyPr wrap="square" rtlCol="0">
            <a:spAutoFit/>
          </a:bodyPr>
          <a:lstStyle/>
          <a:p>
            <a:pPr marL="342900" indent="-342900">
              <a:buFont typeface="Arial" panose="020B0604020202020204" pitchFamily="34" charset="0"/>
              <a:buChar char="•"/>
            </a:pPr>
            <a:r>
              <a:rPr lang="en-US" sz="2800" dirty="0">
                <a:solidFill>
                  <a:srgbClr val="922E46"/>
                </a:solidFill>
                <a:latin typeface="Times New Roman" panose="02020603050405020304" pitchFamily="18" charset="0"/>
                <a:cs typeface="Times New Roman" panose="02020603050405020304" pitchFamily="18" charset="0"/>
              </a:rPr>
              <a:t>The automated drill was able to drill as expected, and the parameters for optimum drilling were determined for production of quality holes.</a:t>
            </a:r>
          </a:p>
          <a:p>
            <a:pPr marL="342900" indent="-342900">
              <a:buFont typeface="Arial" panose="020B0604020202020204" pitchFamily="34" charset="0"/>
              <a:buChar char="•"/>
            </a:pPr>
            <a:r>
              <a:rPr lang="en-US" sz="2800" dirty="0">
                <a:solidFill>
                  <a:srgbClr val="922E46"/>
                </a:solidFill>
                <a:latin typeface="Times New Roman" panose="02020603050405020304" pitchFamily="18" charset="0"/>
                <a:cs typeface="Times New Roman" panose="02020603050405020304" pitchFamily="18" charset="0"/>
              </a:rPr>
              <a:t>Temperature and vibration were able to be monitored during the drilling process.</a:t>
            </a:r>
          </a:p>
          <a:p>
            <a:pPr marL="342900" indent="-342900">
              <a:buFont typeface="Arial" panose="020B0604020202020204" pitchFamily="34" charset="0"/>
              <a:buChar char="•"/>
            </a:pPr>
            <a:r>
              <a:rPr lang="en-US" sz="2800" dirty="0">
                <a:solidFill>
                  <a:srgbClr val="922E46"/>
                </a:solidFill>
                <a:latin typeface="Times New Roman" panose="02020603050405020304" pitchFamily="18" charset="0"/>
                <a:cs typeface="Times New Roman" panose="02020603050405020304" pitchFamily="18" charset="0"/>
              </a:rPr>
              <a:t>The vibration signals are considered to contain reliable features for monitoring drill wear and breakage.</a:t>
            </a:r>
          </a:p>
          <a:p>
            <a:pPr marL="342900" indent="-342900">
              <a:buFont typeface="Arial" panose="020B0604020202020204" pitchFamily="34" charset="0"/>
              <a:buChar char="•"/>
            </a:pPr>
            <a:r>
              <a:rPr lang="en-US" sz="2800" dirty="0">
                <a:solidFill>
                  <a:srgbClr val="922E46"/>
                </a:solidFill>
                <a:latin typeface="Times New Roman" panose="02020603050405020304" pitchFamily="18" charset="0"/>
                <a:cs typeface="Times New Roman" panose="02020603050405020304" pitchFamily="18" charset="0"/>
              </a:rPr>
              <a:t>It is also time effective, inexpensive and easy to use.</a:t>
            </a:r>
          </a:p>
        </p:txBody>
      </p:sp>
      <p:graphicFrame>
        <p:nvGraphicFramePr>
          <p:cNvPr id="24" name="Diagram 23"/>
          <p:cNvGraphicFramePr/>
          <p:nvPr>
            <p:extLst>
              <p:ext uri="{D42A27DB-BD31-4B8C-83A1-F6EECF244321}">
                <p14:modId xmlns:p14="http://schemas.microsoft.com/office/powerpoint/2010/main" val="1944167273"/>
              </p:ext>
            </p:extLst>
          </p:nvPr>
        </p:nvGraphicFramePr>
        <p:xfrm>
          <a:off x="-304558" y="13559552"/>
          <a:ext cx="7128933" cy="5371345"/>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5" name="TextBox 24"/>
          <p:cNvSpPr txBox="1"/>
          <p:nvPr/>
        </p:nvSpPr>
        <p:spPr>
          <a:xfrm>
            <a:off x="7413319" y="12977803"/>
            <a:ext cx="2754417"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VARIABLES</a:t>
            </a:r>
          </a:p>
        </p:txBody>
      </p:sp>
      <p:pic>
        <p:nvPicPr>
          <p:cNvPr id="26" name="Picture 25"/>
          <p:cNvPicPr>
            <a:picLocks noChangeAspect="1"/>
          </p:cNvPicPr>
          <p:nvPr/>
        </p:nvPicPr>
        <p:blipFill rotWithShape="1">
          <a:blip r:embed="rId12" cstate="print">
            <a:extLst>
              <a:ext uri="{28A0092B-C50C-407E-A947-70E740481C1C}">
                <a14:useLocalDpi xmlns:a14="http://schemas.microsoft.com/office/drawing/2010/main" val="0"/>
              </a:ext>
            </a:extLst>
          </a:blip>
          <a:srcRect l="11240" t="4838" r="1088"/>
          <a:stretch/>
        </p:blipFill>
        <p:spPr>
          <a:xfrm>
            <a:off x="15537484" y="13902479"/>
            <a:ext cx="5616624" cy="4577663"/>
          </a:xfrm>
          <a:prstGeom prst="rect">
            <a:avLst/>
          </a:prstGeom>
        </p:spPr>
      </p:pic>
      <p:pic>
        <p:nvPicPr>
          <p:cNvPr id="27" name="Picture 26"/>
          <p:cNvPicPr>
            <a:picLocks noChangeAspect="1"/>
          </p:cNvPicPr>
          <p:nvPr/>
        </p:nvPicPr>
        <p:blipFill rotWithShape="1">
          <a:blip r:embed="rId13" cstate="print">
            <a:extLst>
              <a:ext uri="{28A0092B-C50C-407E-A947-70E740481C1C}">
                <a14:useLocalDpi xmlns:a14="http://schemas.microsoft.com/office/drawing/2010/main" val="0"/>
              </a:ext>
            </a:extLst>
          </a:blip>
          <a:srcRect l="12956"/>
          <a:stretch/>
        </p:blipFill>
        <p:spPr>
          <a:xfrm>
            <a:off x="16444551" y="20877420"/>
            <a:ext cx="4709557" cy="4955208"/>
          </a:xfrm>
          <a:prstGeom prst="rect">
            <a:avLst/>
          </a:prstGeom>
        </p:spPr>
      </p:pic>
      <p:sp>
        <p:nvSpPr>
          <p:cNvPr id="29" name="TextBox 28"/>
          <p:cNvSpPr txBox="1"/>
          <p:nvPr/>
        </p:nvSpPr>
        <p:spPr>
          <a:xfrm flipH="1">
            <a:off x="7331034" y="24051867"/>
            <a:ext cx="3183549" cy="1384995"/>
          </a:xfrm>
          <a:prstGeom prst="rect">
            <a:avLst/>
          </a:prstGeom>
          <a:noFill/>
        </p:spPr>
        <p:txBody>
          <a:bodyPr wrap="square" rtlCol="0">
            <a:spAutoFit/>
          </a:bodyPr>
          <a:lstStyle/>
          <a:p>
            <a:r>
              <a:rPr lang="en-US" sz="2800" dirty="0">
                <a:solidFill>
                  <a:srgbClr val="0000FF"/>
                </a:solidFill>
                <a:latin typeface="Times New Roman" panose="02020603050405020304" pitchFamily="18" charset="0"/>
                <a:cs typeface="Times New Roman" panose="02020603050405020304" pitchFamily="18" charset="0"/>
              </a:rPr>
              <a:t>Temperature simulation using FEA </a:t>
            </a:r>
            <a:r>
              <a:rPr lang="en-US" dirty="0">
                <a:solidFill>
                  <a:srgbClr val="0000FF"/>
                </a:solidFill>
              </a:rPr>
              <a:t>.</a:t>
            </a:r>
          </a:p>
        </p:txBody>
      </p:sp>
      <p:sp>
        <p:nvSpPr>
          <p:cNvPr id="37" name="TextBox 36"/>
          <p:cNvSpPr txBox="1"/>
          <p:nvPr/>
        </p:nvSpPr>
        <p:spPr>
          <a:xfrm>
            <a:off x="6527619" y="15076550"/>
            <a:ext cx="5320929"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DRILLING PARAMETERS</a:t>
            </a:r>
          </a:p>
        </p:txBody>
      </p:sp>
      <p:sp>
        <p:nvSpPr>
          <p:cNvPr id="38" name="TextBox 37"/>
          <p:cNvSpPr txBox="1"/>
          <p:nvPr/>
        </p:nvSpPr>
        <p:spPr>
          <a:xfrm>
            <a:off x="16167871" y="4128098"/>
            <a:ext cx="4986237" cy="523220"/>
          </a:xfrm>
          <a:prstGeom prst="rect">
            <a:avLst/>
          </a:prstGeom>
          <a:noFill/>
        </p:spPr>
        <p:txBody>
          <a:bodyPr wrap="none" rtlCol="0">
            <a:spAutoFit/>
          </a:bodyPr>
          <a:lstStyle/>
          <a:p>
            <a:r>
              <a:rPr lang="en-US" sz="2800" b="1" dirty="0">
                <a:latin typeface="Times New Roman" panose="02020603050405020304" pitchFamily="18" charset="0"/>
                <a:cs typeface="Times New Roman" panose="02020603050405020304" pitchFamily="18" charset="0"/>
              </a:rPr>
              <a:t>Supervisor: Dr. Titus </a:t>
            </a:r>
            <a:r>
              <a:rPr lang="en-US" sz="2800" b="1" dirty="0" err="1">
                <a:latin typeface="Times New Roman" panose="02020603050405020304" pitchFamily="18" charset="0"/>
                <a:cs typeface="Times New Roman" panose="02020603050405020304" pitchFamily="18" charset="0"/>
              </a:rPr>
              <a:t>Mulembo</a:t>
            </a:r>
            <a:endParaRPr lang="en-US" sz="2800" b="1" dirty="0">
              <a:latin typeface="Times New Roman" panose="02020603050405020304" pitchFamily="18" charset="0"/>
              <a:cs typeface="Times New Roman" panose="02020603050405020304" pitchFamily="18" charset="0"/>
            </a:endParaRPr>
          </a:p>
        </p:txBody>
      </p:sp>
      <p:graphicFrame>
        <p:nvGraphicFramePr>
          <p:cNvPr id="39" name="Table 38"/>
          <p:cNvGraphicFramePr>
            <a:graphicFrameLocks noGrp="1"/>
          </p:cNvGraphicFramePr>
          <p:nvPr>
            <p:extLst>
              <p:ext uri="{D42A27DB-BD31-4B8C-83A1-F6EECF244321}">
                <p14:modId xmlns:p14="http://schemas.microsoft.com/office/powerpoint/2010/main" val="1343092995"/>
              </p:ext>
            </p:extLst>
          </p:nvPr>
        </p:nvGraphicFramePr>
        <p:xfrm>
          <a:off x="6246628" y="15662747"/>
          <a:ext cx="8424936" cy="3860265"/>
        </p:xfrm>
        <a:graphic>
          <a:graphicData uri="http://schemas.openxmlformats.org/drawingml/2006/table">
            <a:tbl>
              <a:tblPr firstRow="1" bandRow="1">
                <a:tableStyleId>{5C22544A-7EE6-4342-B048-85BDC9FD1C3A}</a:tableStyleId>
              </a:tblPr>
              <a:tblGrid>
                <a:gridCol w="1584176">
                  <a:extLst>
                    <a:ext uri="{9D8B030D-6E8A-4147-A177-3AD203B41FA5}">
                      <a16:colId xmlns:a16="http://schemas.microsoft.com/office/drawing/2014/main" val="733398836"/>
                    </a:ext>
                  </a:extLst>
                </a:gridCol>
                <a:gridCol w="2232249">
                  <a:extLst>
                    <a:ext uri="{9D8B030D-6E8A-4147-A177-3AD203B41FA5}">
                      <a16:colId xmlns:a16="http://schemas.microsoft.com/office/drawing/2014/main" val="2324899837"/>
                    </a:ext>
                  </a:extLst>
                </a:gridCol>
                <a:gridCol w="2502277">
                  <a:extLst>
                    <a:ext uri="{9D8B030D-6E8A-4147-A177-3AD203B41FA5}">
                      <a16:colId xmlns:a16="http://schemas.microsoft.com/office/drawing/2014/main" val="1084485250"/>
                    </a:ext>
                  </a:extLst>
                </a:gridCol>
                <a:gridCol w="2106234">
                  <a:extLst>
                    <a:ext uri="{9D8B030D-6E8A-4147-A177-3AD203B41FA5}">
                      <a16:colId xmlns:a16="http://schemas.microsoft.com/office/drawing/2014/main" val="3763020536"/>
                    </a:ext>
                  </a:extLst>
                </a:gridCol>
              </a:tblGrid>
              <a:tr h="1069619">
                <a:tc>
                  <a:txBody>
                    <a:bodyPr/>
                    <a:lstStyle/>
                    <a:p>
                      <a:endParaRPr lang="en-US" dirty="0"/>
                    </a:p>
                  </a:txBody>
                  <a:tcPr/>
                </a:tc>
                <a:tc>
                  <a:txBody>
                    <a:bodyPr/>
                    <a:lstStyle/>
                    <a:p>
                      <a:r>
                        <a:rPr lang="en-US" sz="2800" b="1" dirty="0">
                          <a:solidFill>
                            <a:schemeClr val="tx1"/>
                          </a:solidFill>
                          <a:latin typeface="Times New Roman" panose="02020603050405020304" pitchFamily="18" charset="0"/>
                          <a:cs typeface="Times New Roman" panose="02020603050405020304" pitchFamily="18" charset="0"/>
                        </a:rPr>
                        <a:t>DRILL</a:t>
                      </a:r>
                      <a:r>
                        <a:rPr lang="en-US" sz="2800" b="1" baseline="0" dirty="0">
                          <a:solidFill>
                            <a:schemeClr val="tx1"/>
                          </a:solidFill>
                          <a:latin typeface="Times New Roman" panose="02020603050405020304" pitchFamily="18" charset="0"/>
                          <a:cs typeface="Times New Roman" panose="02020603050405020304" pitchFamily="18" charset="0"/>
                        </a:rPr>
                        <a:t> DIAMETER</a:t>
                      </a:r>
                      <a:endParaRPr lang="en-US" sz="2800" b="1"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2800" b="1" dirty="0">
                          <a:solidFill>
                            <a:schemeClr val="tx1"/>
                          </a:solidFill>
                          <a:latin typeface="Times New Roman" panose="02020603050405020304" pitchFamily="18" charset="0"/>
                          <a:cs typeface="Times New Roman" panose="02020603050405020304" pitchFamily="18" charset="0"/>
                        </a:rPr>
                        <a:t>FEED RATE(mm/mi</a:t>
                      </a:r>
                      <a:r>
                        <a:rPr lang="en-US" sz="2800" b="0" dirty="0">
                          <a:solidFill>
                            <a:schemeClr val="tx1"/>
                          </a:solidFill>
                          <a:latin typeface="Times New Roman" panose="02020603050405020304" pitchFamily="18" charset="0"/>
                          <a:cs typeface="Times New Roman" panose="02020603050405020304" pitchFamily="18" charset="0"/>
                        </a:rPr>
                        <a:t>n</a:t>
                      </a:r>
                      <a:r>
                        <a:rPr lang="en-US" sz="2800" b="0" dirty="0">
                          <a:latin typeface="Times New Roman" panose="02020603050405020304" pitchFamily="18" charset="0"/>
                          <a:cs typeface="Times New Roman" panose="02020603050405020304" pitchFamily="18" charset="0"/>
                        </a:rPr>
                        <a:t>)</a:t>
                      </a:r>
                    </a:p>
                  </a:txBody>
                  <a:tcPr/>
                </a:tc>
                <a:tc>
                  <a:txBody>
                    <a:bodyPr/>
                    <a:lstStyle/>
                    <a:p>
                      <a:r>
                        <a:rPr lang="en-US" sz="2800" dirty="0">
                          <a:solidFill>
                            <a:schemeClr val="tx1"/>
                          </a:solidFill>
                          <a:latin typeface="Times New Roman" panose="02020603050405020304" pitchFamily="18" charset="0"/>
                          <a:cs typeface="Times New Roman" panose="02020603050405020304" pitchFamily="18" charset="0"/>
                        </a:rPr>
                        <a:t>SPINDLE SPEED (RPM)</a:t>
                      </a:r>
                    </a:p>
                  </a:txBody>
                  <a:tcPr/>
                </a:tc>
                <a:extLst>
                  <a:ext uri="{0D108BD9-81ED-4DB2-BD59-A6C34878D82A}">
                    <a16:rowId xmlns:a16="http://schemas.microsoft.com/office/drawing/2014/main" val="1107216332"/>
                  </a:ext>
                </a:extLst>
              </a:tr>
              <a:tr h="829555">
                <a:tc>
                  <a:txBody>
                    <a:bodyPr/>
                    <a:lstStyle/>
                    <a:p>
                      <a:r>
                        <a:rPr lang="en-US" sz="2800" b="1" dirty="0">
                          <a:solidFill>
                            <a:schemeClr val="tx1"/>
                          </a:solidFill>
                          <a:latin typeface="Times New Roman" panose="02020603050405020304" pitchFamily="18" charset="0"/>
                          <a:cs typeface="Times New Roman" panose="02020603050405020304" pitchFamily="18" charset="0"/>
                        </a:rPr>
                        <a:t>Level</a:t>
                      </a:r>
                      <a:r>
                        <a:rPr lang="en-US" sz="2800" b="1" baseline="0" dirty="0">
                          <a:solidFill>
                            <a:schemeClr val="tx1"/>
                          </a:solidFill>
                          <a:latin typeface="Times New Roman" panose="02020603050405020304" pitchFamily="18" charset="0"/>
                          <a:cs typeface="Times New Roman" panose="02020603050405020304" pitchFamily="18" charset="0"/>
                        </a:rPr>
                        <a:t> 1</a:t>
                      </a:r>
                      <a:endParaRPr lang="en-US" sz="2800" b="1"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2800" b="1" dirty="0">
                          <a:latin typeface="Times New Roman" panose="02020603050405020304" pitchFamily="18" charset="0"/>
                          <a:cs typeface="Times New Roman" panose="02020603050405020304" pitchFamily="18" charset="0"/>
                        </a:rPr>
                        <a:t>2 mm</a:t>
                      </a:r>
                    </a:p>
                  </a:txBody>
                  <a:tcPr/>
                </a:tc>
                <a:tc>
                  <a:txBody>
                    <a:bodyPr/>
                    <a:lstStyle/>
                    <a:p>
                      <a:r>
                        <a:rPr lang="en-US" sz="2800" b="1" dirty="0">
                          <a:latin typeface="Times New Roman" panose="02020603050405020304" pitchFamily="18" charset="0"/>
                          <a:cs typeface="Times New Roman" panose="02020603050405020304" pitchFamily="18" charset="0"/>
                        </a:rPr>
                        <a:t>0.1325</a:t>
                      </a:r>
                    </a:p>
                  </a:txBody>
                  <a:tcPr/>
                </a:tc>
                <a:tc>
                  <a:txBody>
                    <a:bodyPr/>
                    <a:lstStyle/>
                    <a:p>
                      <a:r>
                        <a:rPr lang="en-US" sz="2800" b="1" dirty="0">
                          <a:latin typeface="Times New Roman" panose="02020603050405020304" pitchFamily="18" charset="0"/>
                          <a:cs typeface="Times New Roman" panose="02020603050405020304" pitchFamily="18" charset="0"/>
                        </a:rPr>
                        <a:t>10352</a:t>
                      </a:r>
                    </a:p>
                  </a:txBody>
                  <a:tcPr/>
                </a:tc>
                <a:extLst>
                  <a:ext uri="{0D108BD9-81ED-4DB2-BD59-A6C34878D82A}">
                    <a16:rowId xmlns:a16="http://schemas.microsoft.com/office/drawing/2014/main" val="3198747062"/>
                  </a:ext>
                </a:extLst>
              </a:tr>
              <a:tr h="829555">
                <a:tc>
                  <a:txBody>
                    <a:bodyPr/>
                    <a:lstStyle/>
                    <a:p>
                      <a:r>
                        <a:rPr lang="en-US" sz="2800" b="1" dirty="0">
                          <a:latin typeface="Times New Roman" panose="02020603050405020304" pitchFamily="18" charset="0"/>
                          <a:cs typeface="Times New Roman" panose="02020603050405020304" pitchFamily="18" charset="0"/>
                        </a:rPr>
                        <a:t>Level</a:t>
                      </a:r>
                      <a:r>
                        <a:rPr lang="en-US" sz="2800" b="1" baseline="0" dirty="0">
                          <a:latin typeface="Times New Roman" panose="02020603050405020304" pitchFamily="18" charset="0"/>
                          <a:cs typeface="Times New Roman" panose="02020603050405020304" pitchFamily="18" charset="0"/>
                        </a:rPr>
                        <a:t> 2</a:t>
                      </a:r>
                      <a:endParaRPr lang="en-US" sz="2800" b="1" dirty="0">
                        <a:latin typeface="Times New Roman" panose="02020603050405020304" pitchFamily="18" charset="0"/>
                        <a:cs typeface="Times New Roman" panose="02020603050405020304" pitchFamily="18" charset="0"/>
                      </a:endParaRPr>
                    </a:p>
                  </a:txBody>
                  <a:tcPr/>
                </a:tc>
                <a:tc>
                  <a:txBody>
                    <a:bodyPr/>
                    <a:lstStyle/>
                    <a:p>
                      <a:r>
                        <a:rPr lang="en-US" sz="2800" b="1" dirty="0">
                          <a:latin typeface="Times New Roman" panose="02020603050405020304" pitchFamily="18" charset="0"/>
                          <a:cs typeface="Times New Roman" panose="02020603050405020304" pitchFamily="18" charset="0"/>
                        </a:rPr>
                        <a:t>4 mm</a:t>
                      </a:r>
                    </a:p>
                  </a:txBody>
                  <a:tcPr/>
                </a:tc>
                <a:tc>
                  <a:txBody>
                    <a:bodyPr/>
                    <a:lstStyle/>
                    <a:p>
                      <a:r>
                        <a:rPr lang="en-US" sz="2800" b="1" dirty="0">
                          <a:latin typeface="Times New Roman" panose="02020603050405020304" pitchFamily="18" charset="0"/>
                          <a:cs typeface="Times New Roman" panose="02020603050405020304" pitchFamily="18" charset="0"/>
                        </a:rPr>
                        <a:t>0.2625</a:t>
                      </a:r>
                    </a:p>
                  </a:txBody>
                  <a:tcPr/>
                </a:tc>
                <a:tc>
                  <a:txBody>
                    <a:bodyPr/>
                    <a:lstStyle/>
                    <a:p>
                      <a:r>
                        <a:rPr lang="en-US" sz="2800" b="1" dirty="0">
                          <a:latin typeface="Times New Roman" panose="02020603050405020304" pitchFamily="18" charset="0"/>
                          <a:cs typeface="Times New Roman" panose="02020603050405020304" pitchFamily="18" charset="0"/>
                        </a:rPr>
                        <a:t>9411</a:t>
                      </a:r>
                    </a:p>
                  </a:txBody>
                  <a:tcPr/>
                </a:tc>
                <a:extLst>
                  <a:ext uri="{0D108BD9-81ED-4DB2-BD59-A6C34878D82A}">
                    <a16:rowId xmlns:a16="http://schemas.microsoft.com/office/drawing/2014/main" val="3510428930"/>
                  </a:ext>
                </a:extLst>
              </a:tr>
              <a:tr h="829555">
                <a:tc>
                  <a:txBody>
                    <a:bodyPr/>
                    <a:lstStyle/>
                    <a:p>
                      <a:r>
                        <a:rPr lang="en-US" sz="2800" b="1" dirty="0">
                          <a:latin typeface="Times New Roman" panose="02020603050405020304" pitchFamily="18" charset="0"/>
                          <a:cs typeface="Times New Roman" panose="02020603050405020304" pitchFamily="18" charset="0"/>
                        </a:rPr>
                        <a:t>Level 3</a:t>
                      </a:r>
                    </a:p>
                  </a:txBody>
                  <a:tcPr/>
                </a:tc>
                <a:tc>
                  <a:txBody>
                    <a:bodyPr/>
                    <a:lstStyle/>
                    <a:p>
                      <a:r>
                        <a:rPr lang="en-US" sz="2800" b="1" dirty="0">
                          <a:latin typeface="Times New Roman" panose="02020603050405020304" pitchFamily="18" charset="0"/>
                          <a:cs typeface="Times New Roman" panose="02020603050405020304" pitchFamily="18" charset="0"/>
                        </a:rPr>
                        <a:t>6 mm</a:t>
                      </a:r>
                    </a:p>
                  </a:txBody>
                  <a:tcPr/>
                </a:tc>
                <a:tc>
                  <a:txBody>
                    <a:bodyPr/>
                    <a:lstStyle/>
                    <a:p>
                      <a:r>
                        <a:rPr lang="en-US" sz="2800" b="1" dirty="0">
                          <a:latin typeface="Times New Roman" panose="02020603050405020304" pitchFamily="18" charset="0"/>
                          <a:cs typeface="Times New Roman" panose="02020603050405020304" pitchFamily="18" charset="0"/>
                        </a:rPr>
                        <a:t>0.39375</a:t>
                      </a:r>
                    </a:p>
                  </a:txBody>
                  <a:tcPr/>
                </a:tc>
                <a:tc>
                  <a:txBody>
                    <a:bodyPr/>
                    <a:lstStyle/>
                    <a:p>
                      <a:r>
                        <a:rPr lang="en-US" sz="2800" b="1" dirty="0">
                          <a:latin typeface="Times New Roman" panose="02020603050405020304" pitchFamily="18" charset="0"/>
                          <a:cs typeface="Times New Roman" panose="02020603050405020304" pitchFamily="18" charset="0"/>
                        </a:rPr>
                        <a:t>7058</a:t>
                      </a:r>
                    </a:p>
                  </a:txBody>
                  <a:tcPr/>
                </a:tc>
                <a:extLst>
                  <a:ext uri="{0D108BD9-81ED-4DB2-BD59-A6C34878D82A}">
                    <a16:rowId xmlns:a16="http://schemas.microsoft.com/office/drawing/2014/main" val="1191059741"/>
                  </a:ext>
                </a:extLst>
              </a:tr>
            </a:tbl>
          </a:graphicData>
        </a:graphic>
      </p:graphicFrame>
      <p:pic>
        <p:nvPicPr>
          <p:cNvPr id="41" name="0BCF416">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14"/>
          <a:stretch>
            <a:fillRect/>
          </a:stretch>
        </p:blipFill>
        <p:spPr>
          <a:xfrm>
            <a:off x="-144447" y="22882231"/>
            <a:ext cx="7307661" cy="3351668"/>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1"/>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1"/>
                                        </p:tgtEl>
                                      </p:cBhvr>
                                    </p:cmd>
                                  </p:childTnLst>
                                </p:cTn>
                              </p:par>
                            </p:childTnLst>
                          </p:cTn>
                        </p:par>
                      </p:childTnLst>
                    </p:cTn>
                  </p:par>
                </p:childTnLst>
              </p:cTn>
              <p:nextCondLst>
                <p:cond evt="onClick" delay="0">
                  <p:tgtEl>
                    <p:spTgt spid="41"/>
                  </p:tgtEl>
                </p:cond>
              </p:nextCondLst>
            </p:seq>
            <p:video>
              <p:cMediaNode vol="80000">
                <p:cTn id="7" fill="hold" display="0">
                  <p:stCondLst>
                    <p:cond delay="indefinite"/>
                  </p:stCondLst>
                </p:cTn>
                <p:tgtEl>
                  <p:spTgt spid="41"/>
                </p:tgtEl>
              </p:cMediaNode>
            </p:vide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Trek">
  <a:themeElements>
    <a:clrScheme name="Trek">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Trek">
      <a:majorFont>
        <a:latin typeface="Franklin Gothic Medium"/>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Franklin Gothic Book"/>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Trek">
      <a:fillStyleLst>
        <a:solidFill>
          <a:schemeClr val="phClr"/>
        </a:solidFill>
        <a:gradFill rotWithShape="1">
          <a:gsLst>
            <a:gs pos="0">
              <a:schemeClr val="phClr">
                <a:tint val="30000"/>
                <a:satMod val="250000"/>
              </a:schemeClr>
            </a:gs>
            <a:gs pos="72000">
              <a:schemeClr val="phClr">
                <a:tint val="75000"/>
                <a:satMod val="210000"/>
              </a:schemeClr>
            </a:gs>
            <a:gs pos="100000">
              <a:schemeClr val="phClr">
                <a:tint val="85000"/>
                <a:satMod val="210000"/>
              </a:schemeClr>
            </a:gs>
          </a:gsLst>
          <a:lin ang="5400000" scaled="1"/>
        </a:gradFill>
        <a:gradFill rotWithShape="1">
          <a:gsLst>
            <a:gs pos="0">
              <a:schemeClr val="phClr">
                <a:tint val="75000"/>
                <a:shade val="85000"/>
                <a:satMod val="230000"/>
              </a:schemeClr>
            </a:gs>
            <a:gs pos="25000">
              <a:schemeClr val="phClr">
                <a:tint val="90000"/>
                <a:shade val="70000"/>
                <a:satMod val="220000"/>
              </a:schemeClr>
            </a:gs>
            <a:gs pos="50000">
              <a:schemeClr val="phClr">
                <a:tint val="90000"/>
                <a:shade val="58000"/>
                <a:satMod val="225000"/>
              </a:schemeClr>
            </a:gs>
            <a:gs pos="65000">
              <a:schemeClr val="phClr">
                <a:tint val="90000"/>
                <a:shade val="58000"/>
                <a:satMod val="225000"/>
              </a:schemeClr>
            </a:gs>
            <a:gs pos="80000">
              <a:schemeClr val="phClr">
                <a:tint val="90000"/>
                <a:shade val="69000"/>
                <a:satMod val="220000"/>
              </a:schemeClr>
            </a:gs>
            <a:gs pos="100000">
              <a:schemeClr val="phClr">
                <a:tint val="77000"/>
                <a:shade val="80000"/>
                <a:satMod val="230000"/>
              </a:schemeClr>
            </a:gs>
          </a:gsLst>
          <a:lin ang="5400000" scaled="1"/>
        </a:gradFill>
      </a:fillStyleLst>
      <a:lnStyleLst>
        <a:ln w="10000" cap="flat" cmpd="sng" algn="ctr">
          <a:solidFill>
            <a:schemeClr val="ph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76200" dist="50800" dir="5400000" rotWithShape="0">
              <a:srgbClr val="4E3B30">
                <a:alpha val="60000"/>
              </a:srgbClr>
            </a:outerShdw>
          </a:effectLst>
        </a:effectStyle>
        <a:effectStyle>
          <a:effectLst>
            <a:outerShdw blurRad="76200" dist="50800" dir="5400000" rotWithShape="0">
              <a:srgbClr val="4E3B30">
                <a:alpha val="60000"/>
              </a:srgbClr>
            </a:outerShdw>
          </a:effectLst>
          <a:scene3d>
            <a:camera prst="orthographicFront">
              <a:rot lat="0" lon="0" rev="0"/>
            </a:camera>
            <a:lightRig rig="threePt" dir="tl">
              <a:rot lat="0" lon="0" rev="0"/>
            </a:lightRig>
          </a:scene3d>
          <a:sp3d prstMaterial="metal">
            <a:bevelT w="10000" h="10000"/>
          </a:sp3d>
        </a:effectStyle>
        <a:effectStyle>
          <a:effectLst>
            <a:outerShdw blurRad="76200" dist="50800" dir="5400000" rotWithShape="0">
              <a:srgbClr val="4E3B30">
                <a:alpha val="60000"/>
              </a:srgbClr>
            </a:outerShdw>
          </a:effectLst>
          <a:scene3d>
            <a:camera prst="obliqueTopLeft" fov="600000">
              <a:rot lat="0" lon="0" rev="0"/>
            </a:camera>
            <a:lightRig rig="balanced" dir="t">
              <a:rot lat="0" lon="0" rev="19200000"/>
            </a:lightRig>
          </a:scene3d>
          <a:sp3d contourW="12700" prstMaterial="matte">
            <a:bevelT w="60000" h="50800"/>
            <a:contourClr>
              <a:schemeClr val="phClr">
                <a:shade val="60000"/>
                <a:satMod val="110000"/>
              </a:schemeClr>
            </a:contourClr>
          </a:sp3d>
        </a:effectStyle>
      </a:effectStyleLst>
      <a:bgFillStyleLst>
        <a:solidFill>
          <a:schemeClr val="phClr"/>
        </a:solidFill>
        <a:blipFill>
          <a:blip xmlns:r="http://schemas.openxmlformats.org/officeDocument/2006/relationships" r:embed="rId1">
            <a:duotone>
              <a:schemeClr val="phClr">
                <a:shade val="90000"/>
                <a:satMod val="150000"/>
              </a:schemeClr>
              <a:schemeClr val="phClr">
                <a:tint val="88000"/>
                <a:satMod val="105000"/>
              </a:schemeClr>
            </a:duotone>
          </a:blip>
          <a:tile tx="0" ty="0" sx="95000" sy="95000" flip="none" algn="t"/>
        </a:blipFill>
        <a:blipFill>
          <a:blip xmlns:r="http://schemas.openxmlformats.org/officeDocument/2006/relationships" r:embed="rId2">
            <a:duotone>
              <a:schemeClr val="phClr">
                <a:shade val="30000"/>
                <a:satMod val="455000"/>
              </a:schemeClr>
              <a:schemeClr val="phClr">
                <a:tint val="95000"/>
                <a:satMod val="120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테마">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Trek</Template>
  <TotalTime>192</TotalTime>
  <Words>412</Words>
  <Application>Microsoft Office PowerPoint</Application>
  <PresentationFormat>Custom</PresentationFormat>
  <Paragraphs>60</Paragraphs>
  <Slides>1</Slides>
  <Notes>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Arial</vt:lpstr>
      <vt:lpstr>Calibri</vt:lpstr>
      <vt:lpstr>Franklin Gothic Book</vt:lpstr>
      <vt:lpstr>Franklin Gothic Medium</vt:lpstr>
      <vt:lpstr>Times New Roman</vt:lpstr>
      <vt:lpstr>Trebuchet MS</vt:lpstr>
      <vt:lpstr>Wingdings</vt:lpstr>
      <vt:lpstr>Wingdings 2</vt:lpstr>
      <vt:lpstr>Trek</vt:lpstr>
      <vt:lpstr>PowerPoint Presentation</vt:lpstr>
    </vt:vector>
  </TitlesOfParts>
  <Company>Nano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dc:title>
  <dc:creator>user7</dc:creator>
  <cp:lastModifiedBy>hp</cp:lastModifiedBy>
  <cp:revision>124</cp:revision>
  <dcterms:created xsi:type="dcterms:W3CDTF">2009-05-21T10:29:00Z</dcterms:created>
  <dcterms:modified xsi:type="dcterms:W3CDTF">2022-02-03T11:12:22Z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0EAEFAFA5185447CA9C0E2206211B97B</vt:lpwstr>
  </property>
  <property fmtid="{D5CDD505-2E9C-101B-9397-08002B2CF9AE}" pid="3" name="KSOProductBuildVer">
    <vt:lpwstr>1033-11.2.0.10443</vt:lpwstr>
  </property>
</Properties>
</file>

<file path=docProps/thumbnail.jpeg>
</file>